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87" r:id="rId5"/>
    <p:sldMasterId id="2147483692" r:id="rId6"/>
    <p:sldMasterId id="2147483698" r:id="rId7"/>
    <p:sldMasterId id="2147483703" r:id="rId8"/>
    <p:sldMasterId id="2147483720" r:id="rId9"/>
    <p:sldMasterId id="2147483732" r:id="rId10"/>
  </p:sldMasterIdLst>
  <p:notesMasterIdLst>
    <p:notesMasterId r:id="rId36"/>
  </p:notesMasterIdLst>
  <p:sldIdLst>
    <p:sldId id="295" r:id="rId11"/>
    <p:sldId id="317" r:id="rId12"/>
    <p:sldId id="316" r:id="rId13"/>
    <p:sldId id="301" r:id="rId14"/>
    <p:sldId id="315" r:id="rId15"/>
    <p:sldId id="265" r:id="rId16"/>
    <p:sldId id="299" r:id="rId17"/>
    <p:sldId id="318" r:id="rId18"/>
    <p:sldId id="302" r:id="rId19"/>
    <p:sldId id="313" r:id="rId20"/>
    <p:sldId id="319" r:id="rId21"/>
    <p:sldId id="320" r:id="rId22"/>
    <p:sldId id="312" r:id="rId23"/>
    <p:sldId id="325" r:id="rId24"/>
    <p:sldId id="314" r:id="rId25"/>
    <p:sldId id="321" r:id="rId26"/>
    <p:sldId id="308" r:id="rId27"/>
    <p:sldId id="322" r:id="rId28"/>
    <p:sldId id="309" r:id="rId29"/>
    <p:sldId id="296" r:id="rId30"/>
    <p:sldId id="279" r:id="rId31"/>
    <p:sldId id="293" r:id="rId32"/>
    <p:sldId id="311" r:id="rId33"/>
    <p:sldId id="323" r:id="rId34"/>
    <p:sldId id="324" r:id="rId35"/>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6A96"/>
    <a:srgbClr val="FF99FF"/>
    <a:srgbClr val="FFFFFF"/>
    <a:srgbClr val="009999"/>
    <a:srgbClr val="F15D22"/>
    <a:srgbClr val="333333"/>
    <a:srgbClr val="0077A0"/>
    <a:srgbClr val="7DCEF1"/>
    <a:srgbClr val="99CC33"/>
    <a:srgbClr val="5757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4" autoAdjust="0"/>
    <p:restoredTop sz="81059" autoAdjust="0"/>
  </p:normalViewPr>
  <p:slideViewPr>
    <p:cSldViewPr snapToGrid="0" snapToObjects="1">
      <p:cViewPr varScale="1">
        <p:scale>
          <a:sx n="84" d="100"/>
          <a:sy n="84" d="100"/>
        </p:scale>
        <p:origin x="834" y="96"/>
      </p:cViewPr>
      <p:guideLst>
        <p:guide orient="horz" pos="2160"/>
        <p:guide pos="3840"/>
      </p:guideLst>
    </p:cSldViewPr>
  </p:slideViewPr>
  <p:notesTextViewPr>
    <p:cViewPr>
      <p:scale>
        <a:sx n="100" d="100"/>
        <a:sy n="100" d="100"/>
      </p:scale>
      <p:origin x="0" y="-60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latin typeface="Roboto" panose="02000000000000000000" pitchFamily="2" charset="0"/>
                <a:ea typeface="Roboto" panose="02000000000000000000" pitchFamily="2" charset="0"/>
              </a:rPr>
              <a:t>Number of YS Participating Providers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Number of YS Participating Providers</c:v>
                </c:pt>
              </c:strCache>
            </c:strRef>
          </c:tx>
          <c:spPr>
            <a:ln w="28575" cap="rnd">
              <a:solidFill>
                <a:schemeClr val="accent1"/>
              </a:solidFill>
              <a:round/>
            </a:ln>
            <a:effectLst/>
          </c:spPr>
          <c:marker>
            <c:symbol val="circle"/>
            <c:size val="16"/>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Roboto" panose="02000000000000000000" pitchFamily="2" charset="0"/>
                    <a:ea typeface="Roboto" panose="02000000000000000000" pitchFamily="2" charset="0"/>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Sheet1!$B$2:$B$9</c:f>
              <c:numCache>
                <c:formatCode>General</c:formatCode>
                <c:ptCount val="8"/>
                <c:pt idx="0">
                  <c:v>4593</c:v>
                </c:pt>
                <c:pt idx="1">
                  <c:v>4339</c:v>
                </c:pt>
                <c:pt idx="2">
                  <c:v>4102</c:v>
                </c:pt>
                <c:pt idx="3">
                  <c:v>3829</c:v>
                </c:pt>
                <c:pt idx="4">
                  <c:v>3770</c:v>
                </c:pt>
                <c:pt idx="5">
                  <c:v>3724</c:v>
                </c:pt>
                <c:pt idx="6">
                  <c:v>3698</c:v>
                </c:pt>
                <c:pt idx="7">
                  <c:v>3683</c:v>
                </c:pt>
              </c:numCache>
            </c:numRef>
          </c:val>
          <c:smooth val="0"/>
          <c:extLst>
            <c:ext xmlns:c16="http://schemas.microsoft.com/office/drawing/2014/chart" uri="{C3380CC4-5D6E-409C-BE32-E72D297353CC}">
              <c16:uniqueId val="{00000000-5484-4721-A716-298B7B2572D0}"/>
            </c:ext>
          </c:extLst>
        </c:ser>
        <c:dLbls>
          <c:showLegendKey val="0"/>
          <c:showVal val="0"/>
          <c:showCatName val="0"/>
          <c:showSerName val="0"/>
          <c:showPercent val="0"/>
          <c:showBubbleSize val="0"/>
        </c:dLbls>
        <c:marker val="1"/>
        <c:smooth val="0"/>
        <c:axId val="647713248"/>
        <c:axId val="647721448"/>
      </c:lineChart>
      <c:catAx>
        <c:axId val="647713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647721448"/>
        <c:crosses val="autoZero"/>
        <c:auto val="1"/>
        <c:lblAlgn val="ctr"/>
        <c:lblOffset val="100"/>
        <c:noMultiLvlLbl val="0"/>
      </c:catAx>
      <c:valAx>
        <c:axId val="647721448"/>
        <c:scaling>
          <c:orientation val="minMax"/>
          <c:max val="60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647713248"/>
        <c:crosses val="autoZero"/>
        <c:crossBetween val="between"/>
        <c:majorUnit val="2000"/>
        <c:minorUnit val="1000"/>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28D139-F89F-4EB7-9754-3DB9788ADCD0}" type="doc">
      <dgm:prSet loTypeId="urn:microsoft.com/office/officeart/2005/8/layout/hProcess3" loCatId="process" qsTypeId="urn:microsoft.com/office/officeart/2005/8/quickstyle/simple1" qsCatId="simple" csTypeId="urn:microsoft.com/office/officeart/2005/8/colors/colorful2" csCatId="colorful" phldr="1"/>
      <dgm:spPr/>
    </dgm:pt>
    <dgm:pt modelId="{23CA938A-AEF0-4B89-A494-B0551A1584C1}">
      <dgm:prSet phldrT="[Text]"/>
      <dgm:spPr/>
      <dgm:t>
        <a:bodyPr/>
        <a:lstStyle/>
        <a:p>
          <a:r>
            <a:rPr lang="en-US" dirty="0"/>
            <a:t>All Wisconsin families will have access to high-quality, affordable, local early care and education opportunities</a:t>
          </a:r>
        </a:p>
      </dgm:t>
    </dgm:pt>
    <dgm:pt modelId="{8C0766D2-9940-4435-BBB9-5641311A9402}" type="parTrans" cxnId="{0EEC4FD0-EF49-4893-BAF3-2B012820916D}">
      <dgm:prSet/>
      <dgm:spPr/>
      <dgm:t>
        <a:bodyPr/>
        <a:lstStyle/>
        <a:p>
          <a:endParaRPr lang="en-US"/>
        </a:p>
      </dgm:t>
    </dgm:pt>
    <dgm:pt modelId="{75986570-3368-4AAE-B406-6ECB9B2F8F44}" type="sibTrans" cxnId="{0EEC4FD0-EF49-4893-BAF3-2B012820916D}">
      <dgm:prSet/>
      <dgm:spPr/>
      <dgm:t>
        <a:bodyPr/>
        <a:lstStyle/>
        <a:p>
          <a:endParaRPr lang="en-US"/>
        </a:p>
      </dgm:t>
    </dgm:pt>
    <dgm:pt modelId="{E3355017-FD40-41DD-BCAB-E90102AB85AC}" type="pres">
      <dgm:prSet presAssocID="{B028D139-F89F-4EB7-9754-3DB9788ADCD0}" presName="Name0" presStyleCnt="0">
        <dgm:presLayoutVars>
          <dgm:dir/>
          <dgm:animLvl val="lvl"/>
          <dgm:resizeHandles val="exact"/>
        </dgm:presLayoutVars>
      </dgm:prSet>
      <dgm:spPr/>
    </dgm:pt>
    <dgm:pt modelId="{3DC5251F-0C2A-410F-AEED-EAD01C6161A8}" type="pres">
      <dgm:prSet presAssocID="{B028D139-F89F-4EB7-9754-3DB9788ADCD0}" presName="dummy" presStyleCnt="0"/>
      <dgm:spPr/>
    </dgm:pt>
    <dgm:pt modelId="{CA81C448-89C3-4BBF-94EB-F8CF1D70FE3B}" type="pres">
      <dgm:prSet presAssocID="{B028D139-F89F-4EB7-9754-3DB9788ADCD0}" presName="linH" presStyleCnt="0"/>
      <dgm:spPr/>
    </dgm:pt>
    <dgm:pt modelId="{463D7D3E-4D9A-48CD-9DD3-30C9871050FF}" type="pres">
      <dgm:prSet presAssocID="{B028D139-F89F-4EB7-9754-3DB9788ADCD0}" presName="padding1" presStyleCnt="0"/>
      <dgm:spPr/>
    </dgm:pt>
    <dgm:pt modelId="{AB83767C-44D9-4D7A-BD37-1CC97364C520}" type="pres">
      <dgm:prSet presAssocID="{23CA938A-AEF0-4B89-A494-B0551A1584C1}" presName="linV" presStyleCnt="0"/>
      <dgm:spPr/>
    </dgm:pt>
    <dgm:pt modelId="{FAC041E8-2083-4FB5-BF45-D574369ABCD6}" type="pres">
      <dgm:prSet presAssocID="{23CA938A-AEF0-4B89-A494-B0551A1584C1}" presName="spVertical1" presStyleCnt="0"/>
      <dgm:spPr/>
    </dgm:pt>
    <dgm:pt modelId="{516E622E-5E30-40A4-97CC-ED10A59061F7}" type="pres">
      <dgm:prSet presAssocID="{23CA938A-AEF0-4B89-A494-B0551A1584C1}" presName="parTx" presStyleLbl="revTx" presStyleIdx="0" presStyleCnt="1" custLinFactNeighborX="-1413" custLinFactNeighborY="-43392">
        <dgm:presLayoutVars>
          <dgm:chMax val="0"/>
          <dgm:chPref val="0"/>
          <dgm:bulletEnabled val="1"/>
        </dgm:presLayoutVars>
      </dgm:prSet>
      <dgm:spPr/>
    </dgm:pt>
    <dgm:pt modelId="{70D879FC-686A-4435-975C-7395CC93AF7C}" type="pres">
      <dgm:prSet presAssocID="{23CA938A-AEF0-4B89-A494-B0551A1584C1}" presName="spVertical2" presStyleCnt="0"/>
      <dgm:spPr/>
    </dgm:pt>
    <dgm:pt modelId="{EC45B413-5EA0-4A87-A209-0091BA49F7F2}" type="pres">
      <dgm:prSet presAssocID="{23CA938A-AEF0-4B89-A494-B0551A1584C1}" presName="spVertical3" presStyleCnt="0"/>
      <dgm:spPr/>
    </dgm:pt>
    <dgm:pt modelId="{B018A1CF-14EE-4507-9E32-41B3F698A51D}" type="pres">
      <dgm:prSet presAssocID="{B028D139-F89F-4EB7-9754-3DB9788ADCD0}" presName="padding2" presStyleCnt="0"/>
      <dgm:spPr/>
    </dgm:pt>
    <dgm:pt modelId="{4BA6FA23-4CED-4B8F-8A3D-4ACAC70C04B2}" type="pres">
      <dgm:prSet presAssocID="{B028D139-F89F-4EB7-9754-3DB9788ADCD0}" presName="negArrow" presStyleCnt="0"/>
      <dgm:spPr/>
    </dgm:pt>
    <dgm:pt modelId="{09663E85-F7A4-4E16-B4EA-5808B4A1D34D}" type="pres">
      <dgm:prSet presAssocID="{B028D139-F89F-4EB7-9754-3DB9788ADCD0}" presName="backgroundArrow" presStyleLbl="node1" presStyleIdx="0" presStyleCnt="1" custLinFactNeighborY="-11242"/>
      <dgm:spPr/>
    </dgm:pt>
  </dgm:ptLst>
  <dgm:cxnLst>
    <dgm:cxn modelId="{0EEC4FD0-EF49-4893-BAF3-2B012820916D}" srcId="{B028D139-F89F-4EB7-9754-3DB9788ADCD0}" destId="{23CA938A-AEF0-4B89-A494-B0551A1584C1}" srcOrd="0" destOrd="0" parTransId="{8C0766D2-9940-4435-BBB9-5641311A9402}" sibTransId="{75986570-3368-4AAE-B406-6ECB9B2F8F44}"/>
    <dgm:cxn modelId="{2DDCB7D4-5708-4462-B0CA-9451F3B81FBD}" type="presOf" srcId="{23CA938A-AEF0-4B89-A494-B0551A1584C1}" destId="{516E622E-5E30-40A4-97CC-ED10A59061F7}" srcOrd="0" destOrd="0" presId="urn:microsoft.com/office/officeart/2005/8/layout/hProcess3"/>
    <dgm:cxn modelId="{32831FE4-5CBD-44B5-816E-337B72295E22}" type="presOf" srcId="{B028D139-F89F-4EB7-9754-3DB9788ADCD0}" destId="{E3355017-FD40-41DD-BCAB-E90102AB85AC}" srcOrd="0" destOrd="0" presId="urn:microsoft.com/office/officeart/2005/8/layout/hProcess3"/>
    <dgm:cxn modelId="{C0CED2B1-96F5-466D-9A70-0D1BCB85D64B}" type="presParOf" srcId="{E3355017-FD40-41DD-BCAB-E90102AB85AC}" destId="{3DC5251F-0C2A-410F-AEED-EAD01C6161A8}" srcOrd="0" destOrd="0" presId="urn:microsoft.com/office/officeart/2005/8/layout/hProcess3"/>
    <dgm:cxn modelId="{DF3054C0-01DC-49E1-B01C-302493A7F838}" type="presParOf" srcId="{E3355017-FD40-41DD-BCAB-E90102AB85AC}" destId="{CA81C448-89C3-4BBF-94EB-F8CF1D70FE3B}" srcOrd="1" destOrd="0" presId="urn:microsoft.com/office/officeart/2005/8/layout/hProcess3"/>
    <dgm:cxn modelId="{978A9263-5DE3-4755-8BE4-F4119E438066}" type="presParOf" srcId="{CA81C448-89C3-4BBF-94EB-F8CF1D70FE3B}" destId="{463D7D3E-4D9A-48CD-9DD3-30C9871050FF}" srcOrd="0" destOrd="0" presId="urn:microsoft.com/office/officeart/2005/8/layout/hProcess3"/>
    <dgm:cxn modelId="{D827B432-693D-4B7B-BD75-822927FAB9EB}" type="presParOf" srcId="{CA81C448-89C3-4BBF-94EB-F8CF1D70FE3B}" destId="{AB83767C-44D9-4D7A-BD37-1CC97364C520}" srcOrd="1" destOrd="0" presId="urn:microsoft.com/office/officeart/2005/8/layout/hProcess3"/>
    <dgm:cxn modelId="{F658D8B7-E380-4B98-894E-2B06AB59FDB8}" type="presParOf" srcId="{AB83767C-44D9-4D7A-BD37-1CC97364C520}" destId="{FAC041E8-2083-4FB5-BF45-D574369ABCD6}" srcOrd="0" destOrd="0" presId="urn:microsoft.com/office/officeart/2005/8/layout/hProcess3"/>
    <dgm:cxn modelId="{106C5F40-D24A-4374-8CB2-CBD1AB3BFA38}" type="presParOf" srcId="{AB83767C-44D9-4D7A-BD37-1CC97364C520}" destId="{516E622E-5E30-40A4-97CC-ED10A59061F7}" srcOrd="1" destOrd="0" presId="urn:microsoft.com/office/officeart/2005/8/layout/hProcess3"/>
    <dgm:cxn modelId="{4350A5FE-C7CA-4C3F-BC9A-5D84B9A255E1}" type="presParOf" srcId="{AB83767C-44D9-4D7A-BD37-1CC97364C520}" destId="{70D879FC-686A-4435-975C-7395CC93AF7C}" srcOrd="2" destOrd="0" presId="urn:microsoft.com/office/officeart/2005/8/layout/hProcess3"/>
    <dgm:cxn modelId="{B259A232-F918-4C1D-9CB1-537011D46B46}" type="presParOf" srcId="{AB83767C-44D9-4D7A-BD37-1CC97364C520}" destId="{EC45B413-5EA0-4A87-A209-0091BA49F7F2}" srcOrd="3" destOrd="0" presId="urn:microsoft.com/office/officeart/2005/8/layout/hProcess3"/>
    <dgm:cxn modelId="{688E21CD-F8E1-4EA3-A5D8-E3568998F0E2}" type="presParOf" srcId="{CA81C448-89C3-4BBF-94EB-F8CF1D70FE3B}" destId="{B018A1CF-14EE-4507-9E32-41B3F698A51D}" srcOrd="2" destOrd="0" presId="urn:microsoft.com/office/officeart/2005/8/layout/hProcess3"/>
    <dgm:cxn modelId="{6455A606-B95D-4B61-B506-5052C92FC07C}" type="presParOf" srcId="{CA81C448-89C3-4BBF-94EB-F8CF1D70FE3B}" destId="{4BA6FA23-4CED-4B8F-8A3D-4ACAC70C04B2}" srcOrd="3" destOrd="0" presId="urn:microsoft.com/office/officeart/2005/8/layout/hProcess3"/>
    <dgm:cxn modelId="{5E667928-9330-489D-9841-7B410F2A183F}" type="presParOf" srcId="{CA81C448-89C3-4BBF-94EB-F8CF1D70FE3B}" destId="{09663E85-F7A4-4E16-B4EA-5808B4A1D34D}" srcOrd="4" destOrd="0" presId="urn:microsoft.com/office/officeart/2005/8/layout/h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63E85-F7A4-4E16-B4EA-5808B4A1D34D}">
      <dsp:nvSpPr>
        <dsp:cNvPr id="0" name=""/>
        <dsp:cNvSpPr/>
      </dsp:nvSpPr>
      <dsp:spPr>
        <a:xfrm>
          <a:off x="0" y="574352"/>
          <a:ext cx="6251331" cy="2500532"/>
        </a:xfrm>
        <a:prstGeom prst="rightArrow">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6E622E-5E30-40A4-97CC-ED10A59061F7}">
      <dsp:nvSpPr>
        <dsp:cNvPr id="0" name=""/>
        <dsp:cNvSpPr/>
      </dsp:nvSpPr>
      <dsp:spPr>
        <a:xfrm>
          <a:off x="431884" y="1209338"/>
          <a:ext cx="5121940" cy="1250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marL="0" lvl="0" indent="0" algn="ctr" defTabSz="889000">
            <a:lnSpc>
              <a:spcPct val="90000"/>
            </a:lnSpc>
            <a:spcBef>
              <a:spcPct val="0"/>
            </a:spcBef>
            <a:spcAft>
              <a:spcPct val="35000"/>
            </a:spcAft>
            <a:buNone/>
          </a:pPr>
          <a:r>
            <a:rPr lang="en-US" sz="2000" kern="1200" dirty="0"/>
            <a:t>All Wisconsin families will have access to high-quality, affordable, local early care and education opportunities</a:t>
          </a:r>
        </a:p>
      </dsp:txBody>
      <dsp:txXfrm>
        <a:off x="431884" y="1209338"/>
        <a:ext cx="5121940" cy="125026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2C297A95-B6D1-AE40-BC8B-C71D02E07848}" type="datetimeFigureOut">
              <a:rPr lang="en-US" smtClean="0"/>
              <a:t>7/10/2020</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D7239B88-E94A-FA4F-A9D4-FF84E83B66EB}" type="slidenum">
              <a:rPr lang="en-US" smtClean="0"/>
              <a:t>‹#›</a:t>
            </a:fld>
            <a:endParaRPr lang="en-US"/>
          </a:p>
        </p:txBody>
      </p:sp>
    </p:spTree>
    <p:extLst>
      <p:ext uri="{BB962C8B-B14F-4D97-AF65-F5344CB8AC3E}">
        <p14:creationId xmlns:p14="http://schemas.microsoft.com/office/powerpoint/2010/main" val="19413325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Arial" panose="020B0604020202020204" pitchFamily="34" charset="0"/>
              <a:buChar char="•"/>
            </a:pPr>
            <a:r>
              <a:rPr lang="en-US" sz="1200" dirty="0"/>
              <a:t>ECE Landscape</a:t>
            </a:r>
          </a:p>
          <a:p>
            <a:endParaRPr lang="en-US" sz="1200" dirty="0"/>
          </a:p>
          <a:p>
            <a:pPr marL="571500" indent="-571500">
              <a:buFont typeface="Arial" panose="020B0604020202020204" pitchFamily="34" charset="0"/>
              <a:buChar char="•"/>
            </a:pPr>
            <a:r>
              <a:rPr lang="en-US" sz="1200" dirty="0"/>
              <a:t>Business Community Implications</a:t>
            </a:r>
          </a:p>
          <a:p>
            <a:endParaRPr lang="en-US" sz="1200" dirty="0"/>
          </a:p>
          <a:p>
            <a:pPr marL="571500" indent="-571500">
              <a:buFont typeface="Arial" panose="020B0604020202020204" pitchFamily="34" charset="0"/>
              <a:buChar char="•"/>
            </a:pPr>
            <a:r>
              <a:rPr lang="en-US" sz="1200" dirty="0"/>
              <a:t>Opportunities and next steps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187D8A-5ADD-46CB-9016-58D795B720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0840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sz="2800" dirty="0"/>
              <a:t>Family: </a:t>
            </a:r>
          </a:p>
          <a:p>
            <a:pPr marL="742950" lvl="1" indent="-285750">
              <a:buFont typeface="Arial" panose="020B0604020202020204" pitchFamily="34" charset="0"/>
              <a:buChar char="•"/>
            </a:pPr>
            <a:r>
              <a:rPr lang="en-US" sz="2800" dirty="0">
                <a:solidFill>
                  <a:srgbClr val="333333"/>
                </a:solidFill>
                <a:cs typeface="Arial" panose="020B0604020202020204" pitchFamily="34" charset="0"/>
              </a:rPr>
              <a:t>49% of the annual income of the average single parent in WI</a:t>
            </a:r>
            <a:endParaRPr lang="en-US" sz="2800" dirty="0"/>
          </a:p>
          <a:p>
            <a:endParaRPr lang="en-US" sz="2800" dirty="0"/>
          </a:p>
          <a:p>
            <a:r>
              <a:rPr lang="en-US" sz="2800" dirty="0"/>
              <a:t>Child Care Provider: </a:t>
            </a:r>
          </a:p>
          <a:p>
            <a:pPr marL="285750" indent="-285750">
              <a:buFont typeface="Arial" panose="020B0604020202020204" pitchFamily="34" charset="0"/>
              <a:buChar char="•"/>
            </a:pPr>
            <a:r>
              <a:rPr lang="en-US" sz="2800" dirty="0"/>
              <a:t>Operate on razor thin margins</a:t>
            </a:r>
          </a:p>
          <a:p>
            <a:pPr marL="285750" indent="-285750">
              <a:buFont typeface="Arial" panose="020B0604020202020204" pitchFamily="34" charset="0"/>
              <a:buChar char="•"/>
            </a:pPr>
            <a:r>
              <a:rPr lang="en-US" sz="2800" dirty="0"/>
              <a:t>30% of programs indicate they could not survive a closure of more than 2 weeks</a:t>
            </a:r>
          </a:p>
          <a:p>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187D8A-5ADD-46CB-9016-58D795B720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4663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9238A4D-E897-466A-AABF-CF986118EF90}"/>
              </a:ext>
            </a:extLst>
          </p:cNvPr>
          <p:cNvSpPr>
            <a:spLocks noGrp="1"/>
          </p:cNvSpPr>
          <p:nvPr>
            <p:ph type="body" idx="1"/>
          </p:nvPr>
        </p:nvSpPr>
        <p:spPr/>
        <p:txBody>
          <a:bodyPr/>
          <a:lstStyle/>
          <a:p>
            <a:r>
              <a:rPr lang="en-US" sz="2800" dirty="0"/>
              <a:t>Median Household Income=50% of State makes more &amp; 50% makes less=the exact middle point. The median household income in Wisconsin is the $ amount at the top. The circle is the average cost of infant care at a licensed group center in Wisconsin. The percentage is the proportion of a household making the median income spends on average cost. </a:t>
            </a:r>
          </a:p>
          <a:p>
            <a:endParaRPr lang="en-US" sz="2800" dirty="0"/>
          </a:p>
          <a:p>
            <a:r>
              <a:rPr lang="en-US" sz="2800" dirty="0"/>
              <a:t>Factors to think about: more than 1 child, less than household income, different costs of care</a:t>
            </a:r>
          </a:p>
          <a:p>
            <a:endParaRPr lang="en-US" sz="2800" dirty="0"/>
          </a:p>
          <a:p>
            <a:r>
              <a:rPr lang="en-US" sz="2800" dirty="0"/>
              <a:t>Family: </a:t>
            </a:r>
          </a:p>
          <a:p>
            <a:pPr marL="742950" lvl="1" indent="-285750">
              <a:buFont typeface="Arial" panose="020B0604020202020204" pitchFamily="34" charset="0"/>
              <a:buChar char="•"/>
            </a:pPr>
            <a:r>
              <a:rPr lang="en-US" sz="2800" dirty="0">
                <a:solidFill>
                  <a:srgbClr val="333333"/>
                </a:solidFill>
                <a:cs typeface="Arial" panose="020B0604020202020204" pitchFamily="34" charset="0"/>
              </a:rPr>
              <a:t>49% of the annual income of the average single parent in WI</a:t>
            </a:r>
          </a:p>
          <a:p>
            <a:pPr marL="742950" lvl="1" indent="-285750">
              <a:buFont typeface="Arial" panose="020B0604020202020204" pitchFamily="34" charset="0"/>
              <a:buChar char="•"/>
            </a:pPr>
            <a:endParaRPr lang="en-US" sz="2800" dirty="0">
              <a:solidFill>
                <a:srgbClr val="333333"/>
              </a:solidFill>
              <a:cs typeface="Arial" panose="020B0604020202020204" pitchFamily="34" charset="0"/>
            </a:endParaRPr>
          </a:p>
          <a:p>
            <a:r>
              <a:rPr lang="en-US" sz="1600" dirty="0"/>
              <a:t>A family with a school-age child 6+ will pay 2.2x the affordable amount. </a:t>
            </a:r>
          </a:p>
          <a:p>
            <a:endParaRPr lang="en-US" sz="1600" dirty="0"/>
          </a:p>
          <a:p>
            <a:r>
              <a:rPr lang="en-US" sz="1600" dirty="0"/>
              <a:t>A family with a child 0-1 in a group child care setting will pay 3.6x the affordable amount. </a:t>
            </a:r>
          </a:p>
          <a:p>
            <a:pPr marL="742950" lvl="1" indent="-285750">
              <a:buFont typeface="Arial" panose="020B0604020202020204" pitchFamily="34" charset="0"/>
              <a:buChar char="•"/>
            </a:pPr>
            <a:endParaRPr lang="en-US" sz="28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The average annual cost of infant care in Wisconsin significantly exceeds the average in-state tuition for a 4-year public college &amp; average annual rent. </a:t>
            </a:r>
          </a:p>
          <a:p>
            <a:endParaRPr lang="en-US" dirty="0"/>
          </a:p>
          <a:p>
            <a:r>
              <a:rPr lang="en-US" dirty="0">
                <a:solidFill>
                  <a:schemeClr val="bg1"/>
                </a:solidFill>
              </a:rPr>
              <a:t>Equity &amp; Inclusion:</a:t>
            </a:r>
          </a:p>
          <a:p>
            <a:pPr marL="285750" indent="-285750">
              <a:buFont typeface="Arial" panose="020B0604020202020204" pitchFamily="34" charset="0"/>
              <a:buChar char="•"/>
            </a:pPr>
            <a:r>
              <a:rPr lang="en-US" dirty="0">
                <a:solidFill>
                  <a:schemeClr val="bg1"/>
                </a:solidFill>
              </a:rPr>
              <a:t>For families making less than the median income, this gap is even greater.</a:t>
            </a:r>
          </a:p>
          <a:p>
            <a:pPr marL="285750" indent="-285750">
              <a:buFont typeface="Arial" panose="020B0604020202020204" pitchFamily="34" charset="0"/>
              <a:buChar char="•"/>
            </a:pPr>
            <a:r>
              <a:rPr lang="en-US" dirty="0">
                <a:solidFill>
                  <a:schemeClr val="bg1"/>
                </a:solidFill>
              </a:rPr>
              <a:t>Single-parent families are at a greater disadvantage than two-parent families.</a:t>
            </a:r>
          </a:p>
          <a:p>
            <a:pPr marL="285750" indent="-285750">
              <a:buFont typeface="Arial" panose="020B0604020202020204" pitchFamily="34" charset="0"/>
              <a:buChar char="•"/>
            </a:pPr>
            <a:r>
              <a:rPr lang="en-US" dirty="0">
                <a:solidFill>
                  <a:schemeClr val="bg1"/>
                </a:solidFill>
              </a:rPr>
              <a:t>In many counties, Blacks &amp; Hispanics make less than Whites, making affording child care an even greater driver of economic hardship.</a:t>
            </a:r>
          </a:p>
          <a:p>
            <a:pPr marL="285750" indent="-285750">
              <a:buFont typeface="Arial" panose="020B0604020202020204" pitchFamily="34" charset="0"/>
              <a:buChar char="•"/>
            </a:pPr>
            <a:endParaRPr lang="en-US" dirty="0">
              <a:solidFill>
                <a:schemeClr val="bg1"/>
              </a:solidFill>
            </a:endParaRPr>
          </a:p>
          <a:p>
            <a:r>
              <a:rPr lang="en-US" sz="1200" dirty="0"/>
              <a:t>Wisconsin Shares Child Care Subsidy participation has been steadily declining.</a:t>
            </a:r>
          </a:p>
          <a:p>
            <a:endParaRPr lang="en-US" sz="1200" dirty="0"/>
          </a:p>
          <a:p>
            <a:r>
              <a:rPr lang="en-US" sz="1200" dirty="0"/>
              <a:t>Families who qualify do not participate. </a:t>
            </a:r>
          </a:p>
          <a:p>
            <a:endParaRPr lang="en-US" sz="1200" dirty="0"/>
          </a:p>
          <a:p>
            <a:r>
              <a:rPr lang="en-US" sz="1200" dirty="0"/>
              <a:t>The gap between the subsidy rate &amp; the cost of care may still leave families unable to afford child care.</a:t>
            </a:r>
          </a:p>
          <a:p>
            <a:endParaRPr lang="en-US" sz="1200" dirty="0"/>
          </a:p>
          <a:p>
            <a:pPr marL="0" indent="0" algn="l">
              <a:buNone/>
            </a:pPr>
            <a:r>
              <a:rPr lang="en-US" dirty="0">
                <a:solidFill>
                  <a:schemeClr val="bg1"/>
                </a:solidFill>
              </a:rPr>
              <a:t>Equity &amp; Inclusion: </a:t>
            </a:r>
          </a:p>
          <a:p>
            <a:pPr marL="0" indent="0" algn="l">
              <a:buNone/>
            </a:pPr>
            <a:r>
              <a:rPr lang="en-US" dirty="0">
                <a:solidFill>
                  <a:schemeClr val="bg1"/>
                </a:solidFill>
              </a:rPr>
              <a:t>Children receiving WI Shares Child Care Subsidy must enroll in a </a:t>
            </a:r>
            <a:r>
              <a:rPr lang="en-US" dirty="0" err="1">
                <a:solidFill>
                  <a:schemeClr val="bg1"/>
                </a:solidFill>
              </a:rPr>
              <a:t>YoungStar</a:t>
            </a:r>
            <a:r>
              <a:rPr lang="en-US" dirty="0">
                <a:solidFill>
                  <a:schemeClr val="bg1"/>
                </a:solidFill>
              </a:rPr>
              <a:t>-participating program. However, YoungStar participation is decreasing. Families may be unable to access a YoungStar participating provider, leaving them unable to access WI Shares. </a:t>
            </a:r>
            <a:endParaRPr lang="en-US" i="1" dirty="0">
              <a:solidFill>
                <a:schemeClr val="bg1"/>
              </a:solidFill>
            </a:endParaRPr>
          </a:p>
          <a:p>
            <a:endParaRPr lang="en-US" sz="1200" dirty="0"/>
          </a:p>
          <a:p>
            <a:pPr marL="285750" indent="-285750">
              <a:buFont typeface="Arial" panose="020B0604020202020204" pitchFamily="34" charset="0"/>
              <a:buChar char="•"/>
            </a:pPr>
            <a:endParaRPr lang="en-US" dirty="0">
              <a:solidFill>
                <a:schemeClr val="bg1"/>
              </a:solidFill>
            </a:endParaRPr>
          </a:p>
          <a:p>
            <a:endParaRPr lang="en-US" dirty="0"/>
          </a:p>
        </p:txBody>
      </p:sp>
    </p:spTree>
    <p:extLst>
      <p:ext uri="{BB962C8B-B14F-4D97-AF65-F5344CB8AC3E}">
        <p14:creationId xmlns:p14="http://schemas.microsoft.com/office/powerpoint/2010/main" val="2729896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9238A4D-E897-466A-AABF-CF986118EF90}"/>
              </a:ext>
            </a:extLst>
          </p:cNvPr>
          <p:cNvSpPr>
            <a:spLocks noGrp="1"/>
          </p:cNvSpPr>
          <p:nvPr>
            <p:ph type="body" idx="1"/>
          </p:nvPr>
        </p:nvSpPr>
        <p:spPr/>
        <p:txBody>
          <a:bodyPr/>
          <a:lstStyle/>
          <a:p>
            <a:pPr marL="742950" lvl="1" indent="-285750">
              <a:buFont typeface="Arial" panose="020B0604020202020204" pitchFamily="34" charset="0"/>
              <a:buChar char="•"/>
            </a:pPr>
            <a:endParaRPr lang="en-US" sz="2800" dirty="0"/>
          </a:p>
          <a:p>
            <a:endParaRPr lang="en-US" dirty="0"/>
          </a:p>
        </p:txBody>
      </p:sp>
    </p:spTree>
    <p:extLst>
      <p:ext uri="{BB962C8B-B14F-4D97-AF65-F5344CB8AC3E}">
        <p14:creationId xmlns:p14="http://schemas.microsoft.com/office/powerpoint/2010/main" val="494154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sz="2800" dirty="0"/>
              <a:t>Explain quality and QRIS</a:t>
            </a:r>
          </a:p>
          <a:p>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187D8A-5ADD-46CB-9016-58D795B720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2053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AAFE55F-AECC-4B93-821A-AF61E9CA99CE}"/>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endParaRPr lang="en-US" dirty="0"/>
          </a:p>
        </p:txBody>
      </p:sp>
    </p:spTree>
    <p:extLst>
      <p:ext uri="{BB962C8B-B14F-4D97-AF65-F5344CB8AC3E}">
        <p14:creationId xmlns:p14="http://schemas.microsoft.com/office/powerpoint/2010/main" val="715530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Statewide: 81% of YS participating providers are considered “High Quality” &amp; have a 3-5 Star rating Data pulled as of February 2020</a:t>
            </a:r>
          </a:p>
          <a:p>
            <a:endParaRPr lang="en-US" sz="1100" kern="1200" dirty="0">
              <a:solidFill>
                <a:schemeClr val="tx1"/>
              </a:solidFill>
              <a:effectLst/>
              <a:latin typeface="+mn-lt"/>
              <a:ea typeface="+mn-ea"/>
              <a:cs typeface="+mn-cs"/>
            </a:endParaRPr>
          </a:p>
          <a:p>
            <a:r>
              <a:rPr lang="en-US" sz="1100" dirty="0">
                <a:solidFill>
                  <a:schemeClr val="bg1"/>
                </a:solidFill>
              </a:rPr>
              <a:t>Equity &amp; Inclusion:</a:t>
            </a:r>
          </a:p>
          <a:p>
            <a:pPr marL="285750" indent="-285750">
              <a:buFont typeface="Arial" panose="020B0604020202020204" pitchFamily="34" charset="0"/>
              <a:buChar char="•"/>
            </a:pPr>
            <a:r>
              <a:rPr lang="en-US" sz="1100" dirty="0">
                <a:solidFill>
                  <a:schemeClr val="bg1"/>
                </a:solidFill>
              </a:rPr>
              <a:t>The location of 3-5 Star programs varies, families may not have access to a high quality provider near where they live or work. </a:t>
            </a:r>
          </a:p>
          <a:p>
            <a:pPr marL="285750" indent="-285750">
              <a:buFont typeface="Arial" panose="020B0604020202020204" pitchFamily="34" charset="0"/>
              <a:buChar char="•"/>
            </a:pPr>
            <a:r>
              <a:rPr lang="en-US" sz="1100" dirty="0">
                <a:solidFill>
                  <a:schemeClr val="bg1"/>
                </a:solidFill>
              </a:rPr>
              <a:t>Not all programs participate in YoungStar &amp; so are not rated.</a:t>
            </a:r>
          </a:p>
          <a:p>
            <a:pPr marL="285750" indent="-285750">
              <a:buFont typeface="Arial" panose="020B0604020202020204" pitchFamily="34" charset="0"/>
              <a:buChar char="•"/>
            </a:pPr>
            <a:r>
              <a:rPr lang="en-US" sz="1100" dirty="0">
                <a:solidFill>
                  <a:schemeClr val="bg1"/>
                </a:solidFill>
              </a:rPr>
              <a:t>For families, the definition of quality may involve different factors than YoungStar system measurements.</a:t>
            </a:r>
          </a:p>
          <a:p>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187D8A-5ADD-46CB-9016-58D795B720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1404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187D8A-5ADD-46CB-9016-58D795B720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8111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04698C-AE5D-4DD6-A308-7068C784E25E}"/>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333333"/>
                </a:solidFill>
                <a:latin typeface="Arial" panose="020B0604020202020204" pitchFamily="34" charset="0"/>
                <a:cs typeface="Arial" panose="020B0604020202020204" pitchFamily="34" charset="0"/>
              </a:rPr>
              <a:t>Child care programs are leaving classrooms vacant because they cannot hire teachers. </a:t>
            </a:r>
          </a:p>
          <a:p>
            <a:endParaRPr lang="en-US" dirty="0"/>
          </a:p>
          <a:p>
            <a:r>
              <a:rPr lang="en-US" dirty="0">
                <a:solidFill>
                  <a:schemeClr val="bg1"/>
                </a:solidFill>
              </a:rPr>
              <a:t>Equity &amp; Inclusion:</a:t>
            </a:r>
          </a:p>
          <a:p>
            <a:pPr marL="285750" indent="-285750">
              <a:buFont typeface="Arial" panose="020B0604020202020204" pitchFamily="34" charset="0"/>
              <a:buChar char="•"/>
            </a:pPr>
            <a:r>
              <a:rPr lang="en-US" dirty="0">
                <a:solidFill>
                  <a:schemeClr val="bg1"/>
                </a:solidFill>
              </a:rPr>
              <a:t>Staff at child care programs with 50% or more children with child care subsidies had lower wages, were less likely to have a degree and had a higher turn over rate. </a:t>
            </a:r>
          </a:p>
          <a:p>
            <a:pPr marL="285750" indent="-285750">
              <a:buFont typeface="Arial" panose="020B0604020202020204" pitchFamily="34" charset="0"/>
              <a:buChar char="•"/>
            </a:pPr>
            <a:r>
              <a:rPr lang="en-US" dirty="0">
                <a:solidFill>
                  <a:schemeClr val="bg1"/>
                </a:solidFill>
              </a:rPr>
              <a:t>The Southeastern Region has more racially/ethnically diverse child care professionals compared to the rest of the state. </a:t>
            </a:r>
          </a:p>
          <a:p>
            <a:pPr marL="285750" indent="-285750">
              <a:buFont typeface="Arial" panose="020B0604020202020204" pitchFamily="34" charset="0"/>
              <a:buChar char="•"/>
            </a:pPr>
            <a:r>
              <a:rPr lang="en-US" dirty="0">
                <a:solidFill>
                  <a:schemeClr val="bg1"/>
                </a:solidFill>
              </a:rPr>
              <a:t>In Milwaukee, 41% of child care professionals identify as Black or African American and 11% identify as Hispanic. </a:t>
            </a:r>
          </a:p>
          <a:p>
            <a:endParaRPr lang="en-US" dirty="0"/>
          </a:p>
        </p:txBody>
      </p:sp>
    </p:spTree>
    <p:extLst>
      <p:ext uri="{BB962C8B-B14F-4D97-AF65-F5344CB8AC3E}">
        <p14:creationId xmlns:p14="http://schemas.microsoft.com/office/powerpoint/2010/main" val="1229803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Connect Framework to CCC and future opportunities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187D8A-5ADD-46CB-9016-58D795B720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6703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65364E4-E4FF-4836-A82C-DF5FC2116F98}"/>
              </a:ext>
            </a:extLst>
          </p:cNvPr>
          <p:cNvSpPr>
            <a:spLocks noGrp="1"/>
          </p:cNvSpPr>
          <p:nvPr>
            <p:ph type="body" idx="1"/>
          </p:nvPr>
        </p:nvSpPr>
        <p:spPr/>
        <p:txBody>
          <a:bodyPr/>
          <a:lstStyle/>
          <a:p>
            <a:r>
              <a:rPr lang="en-US" dirty="0"/>
              <a:t>Discuss framework to current funding opportunity that will </a:t>
            </a:r>
            <a:r>
              <a:rPr lang="en-US"/>
              <a:t>support reope</a:t>
            </a:r>
            <a:endParaRPr lang="en-US" dirty="0"/>
          </a:p>
        </p:txBody>
      </p:sp>
    </p:spTree>
    <p:extLst>
      <p:ext uri="{BB962C8B-B14F-4D97-AF65-F5344CB8AC3E}">
        <p14:creationId xmlns:p14="http://schemas.microsoft.com/office/powerpoint/2010/main" val="3967840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E175EAF-2CED-48E4-B15A-D944E84CD5E3}"/>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Birth to 5 is the most critical time in a child’s development. During their first five years, Wisconsin’s children can potentially be involved with multiple programs across multiple agencies. Consistent, responsive care is foundational to brain development &amp; lays the groundwork for a child’s whole life. </a:t>
            </a:r>
          </a:p>
          <a:p>
            <a:endParaRPr lang="en-US" dirty="0"/>
          </a:p>
        </p:txBody>
      </p:sp>
    </p:spTree>
    <p:extLst>
      <p:ext uri="{BB962C8B-B14F-4D97-AF65-F5344CB8AC3E}">
        <p14:creationId xmlns:p14="http://schemas.microsoft.com/office/powerpoint/2010/main" val="2944020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PDG details: $10M, purpose</a:t>
            </a:r>
          </a:p>
          <a:p>
            <a:r>
              <a:rPr lang="en-US" dirty="0"/>
              <a:t>Pritzker details: I/T focus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187D8A-5ADD-46CB-9016-58D795B720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8696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187D8A-5ADD-46CB-9016-58D795B720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0885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187D8A-5ADD-46CB-9016-58D795B720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4121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D3B3204-54C7-41AB-AD45-0EE1EB7C243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7273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D3B3204-54C7-41AB-AD45-0EE1EB7C2431}"/>
              </a:ext>
            </a:extLst>
          </p:cNvPr>
          <p:cNvSpPr>
            <a:spLocks noGrp="1"/>
          </p:cNvSpPr>
          <p:nvPr>
            <p:ph type="body" idx="1"/>
          </p:nvPr>
        </p:nvSpPr>
        <p:spPr/>
        <p:txBody>
          <a:bodyPr/>
          <a:lstStyle/>
          <a:p>
            <a:pPr lvl="0"/>
            <a:r>
              <a:rPr lang="en-US" sz="1200" kern="1200" dirty="0">
                <a:solidFill>
                  <a:schemeClr val="tx1"/>
                </a:solidFill>
                <a:effectLst/>
                <a:latin typeface="+mn-lt"/>
                <a:ea typeface="+mn-ea"/>
                <a:cs typeface="+mn-cs"/>
              </a:rPr>
              <a:t>Subsidize child care costs for your employees. </a:t>
            </a:r>
          </a:p>
          <a:p>
            <a:pPr lvl="0"/>
            <a:r>
              <a:rPr lang="en-US" sz="1200" i="1" kern="1200" dirty="0">
                <a:solidFill>
                  <a:schemeClr val="tx1"/>
                </a:solidFill>
                <a:effectLst/>
                <a:latin typeface="+mn-lt"/>
                <a:ea typeface="+mn-ea"/>
                <a:cs typeface="+mn-cs"/>
              </a:rPr>
              <a:t>Earn a reputation as an employer with amazing benefits; </a:t>
            </a:r>
            <a:br>
              <a:rPr lang="en-US" sz="1200" i="1" kern="1200" dirty="0">
                <a:solidFill>
                  <a:schemeClr val="tx1"/>
                </a:solidFill>
                <a:effectLst/>
                <a:latin typeface="+mn-lt"/>
                <a:ea typeface="+mn-ea"/>
                <a:cs typeface="+mn-cs"/>
              </a:rPr>
            </a:br>
            <a:r>
              <a:rPr lang="en-US" sz="1200" i="1" kern="1200" dirty="0">
                <a:solidFill>
                  <a:schemeClr val="tx1"/>
                </a:solidFill>
                <a:effectLst/>
                <a:latin typeface="+mn-lt"/>
                <a:ea typeface="+mn-ea"/>
                <a:cs typeface="+mn-cs"/>
              </a:rPr>
              <a:t>attract great talent.</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Partner with local child care to invest in startup and safety costs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associated with reopening. </a:t>
            </a:r>
          </a:p>
          <a:p>
            <a:pPr lvl="0"/>
            <a:r>
              <a:rPr lang="en-US" sz="1200" i="1" kern="1200" dirty="0">
                <a:solidFill>
                  <a:schemeClr val="tx1"/>
                </a:solidFill>
                <a:effectLst/>
                <a:latin typeface="+mn-lt"/>
                <a:ea typeface="+mn-ea"/>
                <a:cs typeface="+mn-cs"/>
              </a:rPr>
              <a:t>Ensure local child care can remain open; increase productivity and reduce time off for your employees who are parents.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Support the ECE workforce: sponsor salary bonuses for early care and education essential workers, pay off loans, or subsidize training programs.</a:t>
            </a:r>
          </a:p>
          <a:p>
            <a:pPr lvl="0"/>
            <a:r>
              <a:rPr lang="en-US" sz="1200" i="1" kern="1200" dirty="0">
                <a:solidFill>
                  <a:schemeClr val="tx1"/>
                </a:solidFill>
                <a:effectLst/>
                <a:latin typeface="+mn-lt"/>
                <a:ea typeface="+mn-ea"/>
                <a:cs typeface="+mn-cs"/>
              </a:rPr>
              <a:t>Give back to the community, create sustainable improvements and drive economic development.</a:t>
            </a:r>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0398448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p:txBody>
      </p:sp>
      <p:sp>
        <p:nvSpPr>
          <p:cNvPr id="4" name="Slide Number Placeholder 3"/>
          <p:cNvSpPr>
            <a:spLocks noGrp="1"/>
          </p:cNvSpPr>
          <p:nvPr>
            <p:ph type="sldNum" sz="quarter" idx="5"/>
          </p:nvPr>
        </p:nvSpPr>
        <p:spPr/>
        <p:txBody>
          <a:bodyPr/>
          <a:lstStyle/>
          <a:p>
            <a:fld id="{D7239B88-E94A-FA4F-A9D4-FF84E83B66EB}" type="slidenum">
              <a:rPr lang="en-US" smtClean="0"/>
              <a:t>25</a:t>
            </a:fld>
            <a:endParaRPr lang="en-US"/>
          </a:p>
        </p:txBody>
      </p:sp>
    </p:spTree>
    <p:extLst>
      <p:ext uri="{BB962C8B-B14F-4D97-AF65-F5344CB8AC3E}">
        <p14:creationId xmlns:p14="http://schemas.microsoft.com/office/powerpoint/2010/main" val="779231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108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sz="1100" kern="1200" dirty="0">
              <a:solidFill>
                <a:schemeClr val="tx1"/>
              </a:solidFill>
              <a:effectLst/>
              <a:latin typeface="+mn-lt"/>
              <a:ea typeface="+mn-ea"/>
              <a:cs typeface="+mn-cs"/>
            </a:endParaRPr>
          </a:p>
          <a:p>
            <a:pPr lvl="0" eaLnBrk="0" fontAlgn="base" hangingPunct="0">
              <a:spcBef>
                <a:spcPct val="0"/>
              </a:spcBef>
              <a:spcAft>
                <a:spcPct val="0"/>
              </a:spcAft>
            </a:pPr>
            <a:r>
              <a:rPr lang="en-US" altLang="en-US" sz="1100" b="1" i="1" dirty="0">
                <a:solidFill>
                  <a:schemeClr val="accent1"/>
                </a:solidFill>
                <a:latin typeface="Roboto" panose="02000000000000000000" pitchFamily="2" charset="0"/>
              </a:rPr>
              <a:t>Equity &amp; Inclusion Lens: </a:t>
            </a:r>
            <a:r>
              <a:rPr lang="en-US" altLang="en-US" sz="1100" dirty="0">
                <a:solidFill>
                  <a:srgbClr val="000000"/>
                </a:solidFill>
                <a:latin typeface="Roboto" panose="02000000000000000000" pitchFamily="2" charset="0"/>
              </a:rPr>
              <a:t>An Equity and Inclusion Lens is a transformative tool used to: </a:t>
            </a:r>
          </a:p>
          <a:p>
            <a:pPr marL="285750" lvl="0" indent="-285750" eaLnBrk="0" fontAlgn="base" hangingPunct="0">
              <a:spcBef>
                <a:spcPct val="0"/>
              </a:spcBef>
              <a:spcAft>
                <a:spcPct val="0"/>
              </a:spcAft>
              <a:buFont typeface="Arial" panose="020B0604020202020204" pitchFamily="34" charset="0"/>
              <a:buChar char="•"/>
            </a:pPr>
            <a:r>
              <a:rPr lang="en-US" altLang="en-US" sz="1100" dirty="0">
                <a:solidFill>
                  <a:srgbClr val="000000"/>
                </a:solidFill>
                <a:latin typeface="Roboto" panose="02000000000000000000" pitchFamily="2" charset="0"/>
              </a:rPr>
              <a:t>Identify systemic and institutionalized racism, bias, disparity and inequality in practices, policies, procedures and programming </a:t>
            </a:r>
          </a:p>
          <a:p>
            <a:pPr marL="285750" lvl="0" indent="-285750" eaLnBrk="0" fontAlgn="base" hangingPunct="0">
              <a:spcBef>
                <a:spcPct val="0"/>
              </a:spcBef>
              <a:spcAft>
                <a:spcPct val="0"/>
              </a:spcAft>
              <a:buFont typeface="Arial" panose="020B0604020202020204" pitchFamily="34" charset="0"/>
              <a:buChar char="•"/>
            </a:pPr>
            <a:r>
              <a:rPr lang="en-US" altLang="en-US" sz="1100" dirty="0">
                <a:solidFill>
                  <a:srgbClr val="000000"/>
                </a:solidFill>
                <a:latin typeface="Roboto" panose="02000000000000000000" pitchFamily="2" charset="0"/>
              </a:rPr>
              <a:t>Analyze data and information for racism, bias, disparity and inequity</a:t>
            </a:r>
          </a:p>
          <a:p>
            <a:pPr lvl="0" eaLnBrk="0" fontAlgn="base" hangingPunct="0">
              <a:spcBef>
                <a:spcPct val="0"/>
              </a:spcBef>
              <a:spcAft>
                <a:spcPct val="0"/>
              </a:spcAft>
            </a:pPr>
            <a:r>
              <a:rPr lang="en-US" altLang="en-US" sz="1100" dirty="0">
                <a:solidFill>
                  <a:srgbClr val="000000"/>
                </a:solidFill>
                <a:latin typeface="Roboto" panose="02000000000000000000" pitchFamily="2" charset="0"/>
              </a:rPr>
              <a:t>In order to: </a:t>
            </a:r>
          </a:p>
          <a:p>
            <a:pPr lvl="0" eaLnBrk="0" fontAlgn="base" hangingPunct="0">
              <a:spcBef>
                <a:spcPct val="0"/>
              </a:spcBef>
              <a:spcAft>
                <a:spcPct val="0"/>
              </a:spcAft>
            </a:pPr>
            <a:r>
              <a:rPr lang="en-US" altLang="en-US" sz="1100" dirty="0">
                <a:solidFill>
                  <a:srgbClr val="000000"/>
                </a:solidFill>
                <a:latin typeface="Roboto" panose="02000000000000000000" pitchFamily="2" charset="0"/>
              </a:rPr>
              <a:t>Move towards more equitable and inclusive planning, programing, decision-making and resource allocating </a:t>
            </a:r>
          </a:p>
          <a:p>
            <a:pPr marL="285750" lvl="0" indent="-285750" eaLnBrk="0" fontAlgn="base" hangingPunct="0">
              <a:spcBef>
                <a:spcPct val="0"/>
              </a:spcBef>
              <a:spcAft>
                <a:spcPct val="0"/>
              </a:spcAft>
              <a:buFont typeface="Arial" panose="020B0604020202020204" pitchFamily="34" charset="0"/>
              <a:buChar char="•"/>
            </a:pPr>
            <a:r>
              <a:rPr lang="en-US" altLang="en-US" sz="1100" dirty="0">
                <a:solidFill>
                  <a:srgbClr val="000000"/>
                </a:solidFill>
                <a:latin typeface="Roboto" panose="02000000000000000000" pitchFamily="2" charset="0"/>
              </a:rPr>
              <a:t>Ensure that everyone, particularly members of underrepresented groups (communities of color, low socioeconomic populations, vulnerable populations, people with disabilities and other disenfranchised peoples) are included as equal participants at every level of policy, procedure and program processes</a:t>
            </a:r>
          </a:p>
          <a:p>
            <a:pPr marL="285750" lvl="0" indent="-285750" eaLnBrk="0" fontAlgn="base" hangingPunct="0">
              <a:spcBef>
                <a:spcPct val="0"/>
              </a:spcBef>
              <a:spcAft>
                <a:spcPct val="0"/>
              </a:spcAft>
              <a:buFont typeface="Arial" panose="020B0604020202020204" pitchFamily="34" charset="0"/>
              <a:buChar char="•"/>
            </a:pPr>
            <a:r>
              <a:rPr lang="en-US" altLang="en-US" sz="1100" dirty="0">
                <a:solidFill>
                  <a:srgbClr val="000000"/>
                </a:solidFill>
                <a:latin typeface="Roboto" panose="02000000000000000000" pitchFamily="2" charset="0"/>
              </a:rPr>
              <a:t>Work to equalize power in decision-making and opportunities for self-governance</a:t>
            </a:r>
          </a:p>
          <a:p>
            <a:pPr lvl="0" eaLnBrk="0" fontAlgn="base" hangingPunct="0">
              <a:spcBef>
                <a:spcPct val="0"/>
              </a:spcBef>
              <a:spcAft>
                <a:spcPct val="0"/>
              </a:spcAft>
            </a:pPr>
            <a:r>
              <a:rPr lang="en-US" altLang="en-US" sz="1100" dirty="0">
                <a:solidFill>
                  <a:srgbClr val="000000"/>
                </a:solidFill>
                <a:latin typeface="Roboto" panose="02000000000000000000" pitchFamily="2" charset="0"/>
              </a:rPr>
              <a:t>So that: all Wisconsin children and youth are safe and loved members of thriving families and communities.</a:t>
            </a:r>
            <a:endParaRPr lang="en-US" altLang="en-US" sz="1100" dirty="0">
              <a:latin typeface="Arial" panose="020B0604020202020204" pitchFamily="34" charset="0"/>
            </a:endParaRPr>
          </a:p>
          <a:p>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187D8A-5ADD-46CB-9016-58D795B720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683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187D8A-5ADD-46CB-9016-58D795B720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4311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AAFE55F-AECC-4B93-821A-AF61E9CA99CE}"/>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in rural WI this jumps to close to 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Close to 75% of children 4 and under are in care outside the home</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AAFE55F-AECC-4B93-821A-AF61E9CA99CE}"/>
              </a:ext>
            </a:extLst>
          </p:cNvPr>
          <p:cNvSpPr>
            <a:spLocks noGrp="1"/>
          </p:cNvSpPr>
          <p:nvPr>
            <p:ph type="body" idx="1"/>
          </p:nvPr>
        </p:nvSpPr>
        <p:spPr/>
        <p:txBody>
          <a:bodyPr/>
          <a:lstStyle/>
          <a:p>
            <a:r>
              <a:rPr lang="en-US" dirty="0">
                <a:solidFill>
                  <a:schemeClr val="bg1"/>
                </a:solidFill>
              </a:rPr>
              <a:t>Equity &amp; Inclusion:</a:t>
            </a:r>
          </a:p>
          <a:p>
            <a:pPr marL="285750" indent="-285750">
              <a:buFont typeface="Arial" panose="020B0604020202020204" pitchFamily="34" charset="0"/>
              <a:buChar char="•"/>
            </a:pPr>
            <a:r>
              <a:rPr lang="en-US" dirty="0">
                <a:solidFill>
                  <a:schemeClr val="bg1"/>
                </a:solidFill>
              </a:rPr>
              <a:t>Geography impacts accessibility of child care</a:t>
            </a:r>
          </a:p>
          <a:p>
            <a:pPr marL="285750" indent="-285750">
              <a:buFont typeface="Arial" panose="020B0604020202020204" pitchFamily="34" charset="0"/>
              <a:buChar char="•"/>
            </a:pPr>
            <a:r>
              <a:rPr lang="en-US" dirty="0">
                <a:solidFill>
                  <a:schemeClr val="bg1"/>
                </a:solidFill>
              </a:rPr>
              <a:t>Even in areas such as Milwaukee County, where there are a high number of providers, gaps exist </a:t>
            </a:r>
          </a:p>
          <a:p>
            <a:pPr marL="285750" indent="-285750">
              <a:buFont typeface="Arial" panose="020B0604020202020204" pitchFamily="34" charset="0"/>
              <a:buChar char="•"/>
            </a:pPr>
            <a:r>
              <a:rPr lang="en-US" dirty="0">
                <a:solidFill>
                  <a:schemeClr val="bg1"/>
                </a:solidFill>
              </a:rPr>
              <a:t>In rural areas, family child care, the primary regulated option, has been declining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endParaRPr lang="en-US" dirty="0"/>
          </a:p>
        </p:txBody>
      </p:sp>
    </p:spTree>
    <p:extLst>
      <p:ext uri="{BB962C8B-B14F-4D97-AF65-F5344CB8AC3E}">
        <p14:creationId xmlns:p14="http://schemas.microsoft.com/office/powerpoint/2010/main" val="433374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9238A4D-E897-466A-AABF-CF986118EF90}"/>
              </a:ext>
            </a:extLst>
          </p:cNvPr>
          <p:cNvSpPr>
            <a:spLocks noGrp="1"/>
          </p:cNvSpPr>
          <p:nvPr>
            <p:ph type="body" idx="1"/>
          </p:nvPr>
        </p:nvSpPr>
        <p:spPr/>
        <p:txBody>
          <a:bodyPr/>
          <a:lstStyle/>
          <a:p>
            <a:r>
              <a:rPr lang="en-US" dirty="0"/>
              <a:t>Increase from May- July in number of programs, still gaps, SE hit hard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7"/>
            <a:ext cx="2844800" cy="365125"/>
          </a:xfrm>
          <a:prstGeom prst="rect">
            <a:avLst/>
          </a:prstGeom>
        </p:spPr>
        <p:txBody>
          <a:bodyPr/>
          <a:lstStyle/>
          <a:p>
            <a:fld id="{679BC7E7-EA8E-4DA7-915E-CC098D9BADCB}" type="datetimeFigureOut">
              <a:rPr lang="en-US" smtClean="0"/>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extLst>
      <p:ext uri="{BB962C8B-B14F-4D97-AF65-F5344CB8AC3E}">
        <p14:creationId xmlns:p14="http://schemas.microsoft.com/office/powerpoint/2010/main" val="952249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87552" y="2784475"/>
            <a:ext cx="5023104" cy="3252788"/>
          </a:xfrm>
        </p:spPr>
        <p:txBody>
          <a:bodyPr/>
          <a:lstStyle>
            <a:lvl1pPr>
              <a:defRPr sz="1801"/>
            </a:lvl1pPr>
            <a:lvl2pPr>
              <a:defRPr sz="1801"/>
            </a:lvl2pPr>
            <a:lvl3pPr>
              <a:defRPr sz="1801"/>
            </a:lvl3pPr>
            <a:lvl4pPr>
              <a:defRPr sz="1801"/>
            </a:lvl4pPr>
            <a:lvl5pPr>
              <a:defRPr sz="1801"/>
            </a:lvl5pPr>
            <a:lvl6pPr marL="1946178" indent="-227002">
              <a:defRPr sz="1600"/>
            </a:lvl6pPr>
            <a:lvl7pPr marL="2173180" indent="-227002">
              <a:defRPr sz="1600"/>
            </a:lvl7pPr>
            <a:lvl8pPr marL="2398593" indent="-227002">
              <a:defRPr sz="1600"/>
            </a:lvl8pPr>
            <a:lvl9pPr marL="2625594" indent="-227002">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9671" y="2784475"/>
            <a:ext cx="5023104" cy="3252788"/>
          </a:xfrm>
        </p:spPr>
        <p:txBody>
          <a:bodyPr/>
          <a:lstStyle>
            <a:lvl1pPr>
              <a:defRPr sz="1801"/>
            </a:lvl1pPr>
            <a:lvl2pPr>
              <a:defRPr sz="1801"/>
            </a:lvl2pPr>
            <a:lvl3pPr>
              <a:defRPr sz="1801"/>
            </a:lvl3pPr>
            <a:lvl4pPr>
              <a:defRPr sz="1801"/>
            </a:lvl4pPr>
            <a:lvl5pPr>
              <a:defRPr sz="1801"/>
            </a:lvl5pPr>
            <a:lvl6pPr marL="1946178" indent="-227002">
              <a:tabLst/>
              <a:defRPr sz="1600"/>
            </a:lvl6pPr>
            <a:lvl7pPr marL="2173180" indent="-227002">
              <a:tabLst/>
              <a:defRPr sz="1600"/>
            </a:lvl7pPr>
            <a:lvl8pPr marL="2398593" indent="-227002">
              <a:tabLst/>
              <a:defRPr sz="1600"/>
            </a:lvl8pPr>
            <a:lvl9pPr marL="2625594" indent="-227002">
              <a:tabLst/>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09600" y="6356357"/>
            <a:ext cx="2844800" cy="365125"/>
          </a:xfrm>
          <a:prstGeom prst="rect">
            <a:avLst/>
          </a:prstGeom>
        </p:spPr>
        <p:txBody>
          <a:bodyPr/>
          <a:lstStyle/>
          <a:p>
            <a:fld id="{679BC7E7-EA8E-4DA7-915E-CC098D9BADCB}" type="datetimeFigureOut">
              <a:rPr lang="en-US" smtClean="0"/>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extLst>
      <p:ext uri="{BB962C8B-B14F-4D97-AF65-F5344CB8AC3E}">
        <p14:creationId xmlns:p14="http://schemas.microsoft.com/office/powerpoint/2010/main" val="2490069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181344" y="2784475"/>
            <a:ext cx="5023104" cy="1554480"/>
          </a:xfrm>
        </p:spPr>
        <p:txBody>
          <a:bodyPr/>
          <a:lstStyle>
            <a:lvl1pPr>
              <a:defRPr sz="1801"/>
            </a:lvl1pPr>
            <a:lvl2pPr>
              <a:defRPr sz="1801"/>
            </a:lvl2pPr>
            <a:lvl3pPr>
              <a:defRPr sz="1801"/>
            </a:lvl3pPr>
            <a:lvl4pPr>
              <a:defRPr sz="1801"/>
            </a:lvl4pPr>
            <a:lvl5pPr>
              <a:defRPr sz="1801"/>
            </a:lvl5pPr>
            <a:lvl6pPr marL="1946178" indent="-227002">
              <a:defRPr sz="1600"/>
            </a:lvl6pPr>
            <a:lvl7pPr marL="2173180" indent="-227002">
              <a:defRPr sz="1600"/>
            </a:lvl7pPr>
            <a:lvl8pPr marL="2398593" indent="-227002">
              <a:defRPr sz="1600"/>
            </a:lvl8pPr>
            <a:lvl9pPr marL="2625594" indent="-227002">
              <a:defRPr sz="1600"/>
            </a:lvl9pPr>
          </a:lstStyle>
          <a:p>
            <a:pPr lvl="0"/>
            <a:r>
              <a:rPr lang="en-US" dirty="0"/>
              <a:t>Click to edit Master text styles</a:t>
            </a:r>
          </a:p>
          <a:p>
            <a:pPr lvl="1"/>
            <a:r>
              <a:rPr lang="en-US" dirty="0"/>
              <a:t>Second level</a:t>
            </a:r>
          </a:p>
          <a:p>
            <a:pPr lvl="2"/>
            <a:r>
              <a:rPr lang="en-US" dirty="0"/>
              <a:t>Third level</a:t>
            </a:r>
            <a:endParaRPr dirty="0"/>
          </a:p>
        </p:txBody>
      </p:sp>
      <p:sp>
        <p:nvSpPr>
          <p:cNvPr id="5" name="Date Placeholder 4"/>
          <p:cNvSpPr>
            <a:spLocks noGrp="1"/>
          </p:cNvSpPr>
          <p:nvPr>
            <p:ph type="dt" sz="half" idx="10"/>
          </p:nvPr>
        </p:nvSpPr>
        <p:spPr>
          <a:xfrm>
            <a:off x="609600" y="6356357"/>
            <a:ext cx="2844800" cy="365125"/>
          </a:xfrm>
          <a:prstGeom prst="rect">
            <a:avLst/>
          </a:prstGeom>
        </p:spPr>
        <p:txBody>
          <a:bodyPr/>
          <a:lstStyle/>
          <a:p>
            <a:fld id="{679BC7E7-EA8E-4DA7-915E-CC098D9BADCB}" type="datetimeFigureOut">
              <a:rPr lang="en-US" smtClean="0"/>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6181344" y="4497070"/>
            <a:ext cx="5023104" cy="1554480"/>
          </a:xfrm>
        </p:spPr>
        <p:txBody>
          <a:bodyPr/>
          <a:lstStyle>
            <a:lvl1pPr>
              <a:defRPr sz="1801"/>
            </a:lvl1pPr>
            <a:lvl2pPr>
              <a:defRPr sz="1801"/>
            </a:lvl2pPr>
            <a:lvl3pPr>
              <a:defRPr sz="1801"/>
            </a:lvl3pPr>
            <a:lvl4pPr>
              <a:defRPr sz="1801"/>
            </a:lvl4pPr>
            <a:lvl5pPr>
              <a:defRPr sz="1801"/>
            </a:lvl5pPr>
            <a:lvl6pPr marL="1946178" indent="-234939" algn="l" defTabSz="914354"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180" indent="-234939" algn="l" defTabSz="914354"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593" indent="-234939" algn="l" defTabSz="914354"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594" indent="-234939" algn="l" defTabSz="914354"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dirty="0"/>
              <a:t>Click to edit Master text styles</a:t>
            </a:r>
          </a:p>
          <a:p>
            <a:pPr lvl="1"/>
            <a:r>
              <a:rPr lang="en-US" dirty="0"/>
              <a:t>Second level</a:t>
            </a:r>
          </a:p>
          <a:p>
            <a:pPr lvl="2"/>
            <a:r>
              <a:rPr lang="en-US" dirty="0"/>
              <a:t>Third level</a:t>
            </a:r>
          </a:p>
        </p:txBody>
      </p:sp>
      <p:sp>
        <p:nvSpPr>
          <p:cNvPr id="10" name="Content Placeholder 2"/>
          <p:cNvSpPr>
            <a:spLocks noGrp="1"/>
          </p:cNvSpPr>
          <p:nvPr>
            <p:ph sz="half" idx="14"/>
          </p:nvPr>
        </p:nvSpPr>
        <p:spPr>
          <a:xfrm>
            <a:off x="986367" y="2784475"/>
            <a:ext cx="5023104" cy="1554480"/>
          </a:xfrm>
        </p:spPr>
        <p:txBody>
          <a:bodyPr/>
          <a:lstStyle>
            <a:lvl1pPr>
              <a:defRPr sz="1801"/>
            </a:lvl1pPr>
            <a:lvl2pPr>
              <a:defRPr sz="1801"/>
            </a:lvl2pPr>
            <a:lvl3pPr>
              <a:defRPr sz="1801"/>
            </a:lvl3pPr>
            <a:lvl4pPr>
              <a:defRPr sz="1801"/>
            </a:lvl4pPr>
            <a:lvl5pPr>
              <a:defRPr sz="1801"/>
            </a:lvl5pPr>
            <a:lvl6pPr marL="1946178" indent="-227002">
              <a:defRPr sz="1600"/>
            </a:lvl6pPr>
            <a:lvl7pPr marL="2173180" indent="-227002">
              <a:defRPr sz="1600"/>
            </a:lvl7pPr>
            <a:lvl8pPr marL="2398593" indent="-227002">
              <a:defRPr sz="1600"/>
            </a:lvl8pPr>
            <a:lvl9pPr marL="2625594" indent="-227002">
              <a:defRPr sz="1600"/>
            </a:lvl9pPr>
          </a:lstStyle>
          <a:p>
            <a:pPr lvl="0"/>
            <a:r>
              <a:rPr lang="en-US" dirty="0"/>
              <a:t>Click to edit Master text styles</a:t>
            </a:r>
          </a:p>
          <a:p>
            <a:pPr lvl="1"/>
            <a:r>
              <a:rPr lang="en-US" dirty="0"/>
              <a:t>Second level</a:t>
            </a:r>
          </a:p>
          <a:p>
            <a:pPr lvl="2"/>
            <a:r>
              <a:rPr lang="en-US" dirty="0"/>
              <a:t>Third level</a:t>
            </a:r>
            <a:endParaRPr dirty="0"/>
          </a:p>
        </p:txBody>
      </p:sp>
      <p:sp>
        <p:nvSpPr>
          <p:cNvPr id="11" name="Content Placeholder 2"/>
          <p:cNvSpPr>
            <a:spLocks noGrp="1"/>
          </p:cNvSpPr>
          <p:nvPr>
            <p:ph sz="half" idx="15"/>
          </p:nvPr>
        </p:nvSpPr>
        <p:spPr>
          <a:xfrm>
            <a:off x="986367" y="4497070"/>
            <a:ext cx="5023104" cy="1554480"/>
          </a:xfrm>
        </p:spPr>
        <p:txBody>
          <a:bodyPr/>
          <a:lstStyle>
            <a:lvl1pPr>
              <a:defRPr sz="1801"/>
            </a:lvl1pPr>
            <a:lvl2pPr>
              <a:defRPr sz="1801"/>
            </a:lvl2pPr>
            <a:lvl3pPr>
              <a:defRPr sz="1801"/>
            </a:lvl3pPr>
            <a:lvl4pPr>
              <a:defRPr sz="1801"/>
            </a:lvl4pPr>
            <a:lvl5pPr>
              <a:defRPr sz="1801"/>
            </a:lvl5pPr>
            <a:lvl6pPr marL="1946178" indent="-234939" algn="l" defTabSz="914354"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180" indent="-234939" algn="l" defTabSz="914354"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593" indent="-234939" algn="l" defTabSz="914354"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594" indent="-234939" algn="l" defTabSz="914354"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51728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a:xfrm>
            <a:off x="609600" y="6356357"/>
            <a:ext cx="2844800" cy="365125"/>
          </a:xfrm>
          <a:prstGeom prst="rect">
            <a:avLst/>
          </a:prstGeom>
        </p:spPr>
        <p:txBody>
          <a:bodyPr/>
          <a:lstStyle/>
          <a:p>
            <a:fld id="{679BC7E7-EA8E-4DA7-915E-CC098D9BADCB}" type="datetimeFigureOut">
              <a:rPr lang="en-US" smtClean="0"/>
              <a:t>7/10/2020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extLst>
      <p:ext uri="{BB962C8B-B14F-4D97-AF65-F5344CB8AC3E}">
        <p14:creationId xmlns:p14="http://schemas.microsoft.com/office/powerpoint/2010/main" val="3087797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7"/>
            <a:ext cx="2844800" cy="365125"/>
          </a:xfrm>
          <a:prstGeom prst="rect">
            <a:avLst/>
          </a:prstGeom>
        </p:spPr>
        <p:txBody>
          <a:bodyPr/>
          <a:lstStyle/>
          <a:p>
            <a:fld id="{679BC7E7-EA8E-4DA7-915E-CC098D9BADCB}" type="datetimeFigureOut">
              <a:rPr lang="en-US" smtClean="0"/>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extLst>
      <p:ext uri="{BB962C8B-B14F-4D97-AF65-F5344CB8AC3E}">
        <p14:creationId xmlns:p14="http://schemas.microsoft.com/office/powerpoint/2010/main" val="1732551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87552" y="2784475"/>
            <a:ext cx="5023104" cy="3252788"/>
          </a:xfrm>
        </p:spPr>
        <p:txBody>
          <a:bodyPr/>
          <a:lstStyle>
            <a:lvl1pPr>
              <a:defRPr sz="1801"/>
            </a:lvl1pPr>
            <a:lvl2pPr>
              <a:defRPr sz="1801"/>
            </a:lvl2pPr>
            <a:lvl3pPr>
              <a:defRPr sz="1801"/>
            </a:lvl3pPr>
            <a:lvl4pPr>
              <a:defRPr sz="1801"/>
            </a:lvl4pPr>
            <a:lvl5pPr>
              <a:defRPr sz="1801"/>
            </a:lvl5pPr>
            <a:lvl6pPr marL="1946178" indent="-227002">
              <a:defRPr sz="1600"/>
            </a:lvl6pPr>
            <a:lvl7pPr marL="2173180" indent="-227002">
              <a:defRPr sz="1600"/>
            </a:lvl7pPr>
            <a:lvl8pPr marL="2398593" indent="-227002">
              <a:defRPr sz="1600"/>
            </a:lvl8pPr>
            <a:lvl9pPr marL="2625594" indent="-227002">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9671" y="2784475"/>
            <a:ext cx="5023104" cy="3252788"/>
          </a:xfrm>
        </p:spPr>
        <p:txBody>
          <a:bodyPr/>
          <a:lstStyle>
            <a:lvl1pPr>
              <a:defRPr sz="1801"/>
            </a:lvl1pPr>
            <a:lvl2pPr>
              <a:defRPr sz="1801"/>
            </a:lvl2pPr>
            <a:lvl3pPr>
              <a:defRPr sz="1801"/>
            </a:lvl3pPr>
            <a:lvl4pPr>
              <a:defRPr sz="1801"/>
            </a:lvl4pPr>
            <a:lvl5pPr>
              <a:defRPr sz="1801"/>
            </a:lvl5pPr>
            <a:lvl6pPr marL="1946178" indent="-227002">
              <a:tabLst/>
              <a:defRPr sz="1600"/>
            </a:lvl6pPr>
            <a:lvl7pPr marL="2173180" indent="-227002">
              <a:tabLst/>
              <a:defRPr sz="1600"/>
            </a:lvl7pPr>
            <a:lvl8pPr marL="2398593" indent="-227002">
              <a:tabLst/>
              <a:defRPr sz="1600"/>
            </a:lvl8pPr>
            <a:lvl9pPr marL="2625594" indent="-227002">
              <a:tabLst/>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09600" y="6356357"/>
            <a:ext cx="2844800" cy="365125"/>
          </a:xfrm>
          <a:prstGeom prst="rect">
            <a:avLst/>
          </a:prstGeom>
        </p:spPr>
        <p:txBody>
          <a:bodyPr/>
          <a:lstStyle/>
          <a:p>
            <a:fld id="{679BC7E7-EA8E-4DA7-915E-CC098D9BADCB}" type="datetimeFigureOut">
              <a:rPr lang="en-US" smtClean="0"/>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extLst>
      <p:ext uri="{BB962C8B-B14F-4D97-AF65-F5344CB8AC3E}">
        <p14:creationId xmlns:p14="http://schemas.microsoft.com/office/powerpoint/2010/main" val="2830923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181344" y="2784475"/>
            <a:ext cx="5023104" cy="1554480"/>
          </a:xfrm>
        </p:spPr>
        <p:txBody>
          <a:bodyPr/>
          <a:lstStyle>
            <a:lvl1pPr>
              <a:defRPr sz="1801"/>
            </a:lvl1pPr>
            <a:lvl2pPr>
              <a:defRPr sz="1801"/>
            </a:lvl2pPr>
            <a:lvl3pPr>
              <a:defRPr sz="1801"/>
            </a:lvl3pPr>
            <a:lvl4pPr>
              <a:defRPr sz="1801"/>
            </a:lvl4pPr>
            <a:lvl5pPr>
              <a:defRPr sz="1801"/>
            </a:lvl5pPr>
            <a:lvl6pPr marL="1946178" indent="-227002">
              <a:defRPr sz="1600"/>
            </a:lvl6pPr>
            <a:lvl7pPr marL="2173180" indent="-227002">
              <a:defRPr sz="1600"/>
            </a:lvl7pPr>
            <a:lvl8pPr marL="2398593" indent="-227002">
              <a:defRPr sz="1600"/>
            </a:lvl8pPr>
            <a:lvl9pPr marL="2625594" indent="-227002">
              <a:defRPr sz="1600"/>
            </a:lvl9pPr>
          </a:lstStyle>
          <a:p>
            <a:pPr lvl="0"/>
            <a:r>
              <a:rPr lang="en-US" dirty="0"/>
              <a:t>Click to edit Master text styles</a:t>
            </a:r>
          </a:p>
          <a:p>
            <a:pPr lvl="1"/>
            <a:r>
              <a:rPr lang="en-US" dirty="0"/>
              <a:t>Second level</a:t>
            </a:r>
          </a:p>
          <a:p>
            <a:pPr lvl="2"/>
            <a:r>
              <a:rPr lang="en-US" dirty="0"/>
              <a:t>Third level</a:t>
            </a:r>
            <a:endParaRPr dirty="0"/>
          </a:p>
        </p:txBody>
      </p:sp>
      <p:sp>
        <p:nvSpPr>
          <p:cNvPr id="5" name="Date Placeholder 4"/>
          <p:cNvSpPr>
            <a:spLocks noGrp="1"/>
          </p:cNvSpPr>
          <p:nvPr>
            <p:ph type="dt" sz="half" idx="10"/>
          </p:nvPr>
        </p:nvSpPr>
        <p:spPr>
          <a:xfrm>
            <a:off x="609600" y="6356357"/>
            <a:ext cx="2844800" cy="365125"/>
          </a:xfrm>
          <a:prstGeom prst="rect">
            <a:avLst/>
          </a:prstGeom>
        </p:spPr>
        <p:txBody>
          <a:bodyPr/>
          <a:lstStyle/>
          <a:p>
            <a:fld id="{679BC7E7-EA8E-4DA7-915E-CC098D9BADCB}" type="datetimeFigureOut">
              <a:rPr lang="en-US" smtClean="0"/>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6181344" y="4497070"/>
            <a:ext cx="5023104" cy="1554480"/>
          </a:xfrm>
        </p:spPr>
        <p:txBody>
          <a:bodyPr/>
          <a:lstStyle>
            <a:lvl1pPr>
              <a:defRPr sz="1801"/>
            </a:lvl1pPr>
            <a:lvl2pPr>
              <a:defRPr sz="1801"/>
            </a:lvl2pPr>
            <a:lvl3pPr>
              <a:defRPr sz="1801"/>
            </a:lvl3pPr>
            <a:lvl4pPr>
              <a:defRPr sz="1801"/>
            </a:lvl4pPr>
            <a:lvl5pPr>
              <a:defRPr sz="1801"/>
            </a:lvl5pPr>
            <a:lvl6pPr marL="1946178" indent="-234939" algn="l" defTabSz="914354"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180" indent="-234939" algn="l" defTabSz="914354"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593" indent="-234939" algn="l" defTabSz="914354"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594" indent="-234939" algn="l" defTabSz="914354"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dirty="0"/>
              <a:t>Click to edit Master text styles</a:t>
            </a:r>
          </a:p>
          <a:p>
            <a:pPr lvl="1"/>
            <a:r>
              <a:rPr lang="en-US" dirty="0"/>
              <a:t>Second level</a:t>
            </a:r>
          </a:p>
          <a:p>
            <a:pPr lvl="2"/>
            <a:r>
              <a:rPr lang="en-US" dirty="0"/>
              <a:t>Third level</a:t>
            </a:r>
          </a:p>
        </p:txBody>
      </p:sp>
      <p:sp>
        <p:nvSpPr>
          <p:cNvPr id="10" name="Content Placeholder 2"/>
          <p:cNvSpPr>
            <a:spLocks noGrp="1"/>
          </p:cNvSpPr>
          <p:nvPr>
            <p:ph sz="half" idx="14"/>
          </p:nvPr>
        </p:nvSpPr>
        <p:spPr>
          <a:xfrm>
            <a:off x="986367" y="2784475"/>
            <a:ext cx="5023104" cy="1554480"/>
          </a:xfrm>
        </p:spPr>
        <p:txBody>
          <a:bodyPr/>
          <a:lstStyle>
            <a:lvl1pPr>
              <a:defRPr sz="1801"/>
            </a:lvl1pPr>
            <a:lvl2pPr>
              <a:defRPr sz="1801"/>
            </a:lvl2pPr>
            <a:lvl3pPr>
              <a:defRPr sz="1801"/>
            </a:lvl3pPr>
            <a:lvl4pPr>
              <a:defRPr sz="1801"/>
            </a:lvl4pPr>
            <a:lvl5pPr>
              <a:defRPr sz="1801"/>
            </a:lvl5pPr>
            <a:lvl6pPr marL="1946178" indent="-227002">
              <a:defRPr sz="1600"/>
            </a:lvl6pPr>
            <a:lvl7pPr marL="2173180" indent="-227002">
              <a:defRPr sz="1600"/>
            </a:lvl7pPr>
            <a:lvl8pPr marL="2398593" indent="-227002">
              <a:defRPr sz="1600"/>
            </a:lvl8pPr>
            <a:lvl9pPr marL="2625594" indent="-227002">
              <a:defRPr sz="1600"/>
            </a:lvl9pPr>
          </a:lstStyle>
          <a:p>
            <a:pPr lvl="0"/>
            <a:r>
              <a:rPr lang="en-US" dirty="0"/>
              <a:t>Click to edit Master text styles</a:t>
            </a:r>
          </a:p>
          <a:p>
            <a:pPr lvl="1"/>
            <a:r>
              <a:rPr lang="en-US" dirty="0"/>
              <a:t>Second level</a:t>
            </a:r>
          </a:p>
          <a:p>
            <a:pPr lvl="2"/>
            <a:r>
              <a:rPr lang="en-US" dirty="0"/>
              <a:t>Third level</a:t>
            </a:r>
            <a:endParaRPr dirty="0"/>
          </a:p>
        </p:txBody>
      </p:sp>
      <p:sp>
        <p:nvSpPr>
          <p:cNvPr id="11" name="Content Placeholder 2"/>
          <p:cNvSpPr>
            <a:spLocks noGrp="1"/>
          </p:cNvSpPr>
          <p:nvPr>
            <p:ph sz="half" idx="15"/>
          </p:nvPr>
        </p:nvSpPr>
        <p:spPr>
          <a:xfrm>
            <a:off x="986367" y="4497070"/>
            <a:ext cx="5023104" cy="1554480"/>
          </a:xfrm>
        </p:spPr>
        <p:txBody>
          <a:bodyPr/>
          <a:lstStyle>
            <a:lvl1pPr>
              <a:defRPr sz="1801"/>
            </a:lvl1pPr>
            <a:lvl2pPr>
              <a:defRPr sz="1801"/>
            </a:lvl2pPr>
            <a:lvl3pPr>
              <a:defRPr sz="1801"/>
            </a:lvl3pPr>
            <a:lvl4pPr>
              <a:defRPr sz="1801"/>
            </a:lvl4pPr>
            <a:lvl5pPr>
              <a:defRPr sz="1801"/>
            </a:lvl5pPr>
            <a:lvl6pPr marL="1946178" indent="-234939" algn="l" defTabSz="914354"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180" indent="-234939" algn="l" defTabSz="914354"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593" indent="-234939" algn="l" defTabSz="914354"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594" indent="-234939" algn="l" defTabSz="914354"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62199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a:xfrm>
            <a:off x="609600" y="6356357"/>
            <a:ext cx="2844800" cy="365125"/>
          </a:xfrm>
          <a:prstGeom prst="rect">
            <a:avLst/>
          </a:prstGeom>
        </p:spPr>
        <p:txBody>
          <a:bodyPr/>
          <a:lstStyle/>
          <a:p>
            <a:fld id="{679BC7E7-EA8E-4DA7-915E-CC098D9BADCB}" type="datetimeFigureOut">
              <a:rPr lang="en-US" smtClean="0"/>
              <a:t>7/10/2020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extLst>
      <p:ext uri="{BB962C8B-B14F-4D97-AF65-F5344CB8AC3E}">
        <p14:creationId xmlns:p14="http://schemas.microsoft.com/office/powerpoint/2010/main" val="3001156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7"/>
            <a:ext cx="2844800" cy="365125"/>
          </a:xfrm>
          <a:prstGeom prst="rect">
            <a:avLst/>
          </a:prstGeom>
        </p:spPr>
        <p:txBody>
          <a:bodyPr/>
          <a:lstStyle/>
          <a:p>
            <a:fld id="{679BC7E7-EA8E-4DA7-915E-CC098D9BADCB}" type="datetimeFigureOut">
              <a:rPr lang="en-US" smtClean="0"/>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extLst>
      <p:ext uri="{BB962C8B-B14F-4D97-AF65-F5344CB8AC3E}">
        <p14:creationId xmlns:p14="http://schemas.microsoft.com/office/powerpoint/2010/main" val="2953911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87552" y="2784475"/>
            <a:ext cx="5023104" cy="3252788"/>
          </a:xfrm>
        </p:spPr>
        <p:txBody>
          <a:bodyPr/>
          <a:lstStyle>
            <a:lvl1pPr>
              <a:defRPr sz="1801"/>
            </a:lvl1pPr>
            <a:lvl2pPr>
              <a:defRPr sz="1801"/>
            </a:lvl2pPr>
            <a:lvl3pPr>
              <a:defRPr sz="1801"/>
            </a:lvl3pPr>
            <a:lvl4pPr>
              <a:defRPr sz="1801"/>
            </a:lvl4pPr>
            <a:lvl5pPr>
              <a:defRPr sz="1801"/>
            </a:lvl5pPr>
            <a:lvl6pPr marL="1946178" indent="-227002">
              <a:defRPr sz="1600"/>
            </a:lvl6pPr>
            <a:lvl7pPr marL="2173180" indent="-227002">
              <a:defRPr sz="1600"/>
            </a:lvl7pPr>
            <a:lvl8pPr marL="2398593" indent="-227002">
              <a:defRPr sz="1600"/>
            </a:lvl8pPr>
            <a:lvl9pPr marL="2625594" indent="-227002">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9671" y="2784475"/>
            <a:ext cx="5023104" cy="3252788"/>
          </a:xfrm>
        </p:spPr>
        <p:txBody>
          <a:bodyPr/>
          <a:lstStyle>
            <a:lvl1pPr>
              <a:defRPr sz="1801"/>
            </a:lvl1pPr>
            <a:lvl2pPr>
              <a:defRPr sz="1801"/>
            </a:lvl2pPr>
            <a:lvl3pPr>
              <a:defRPr sz="1801"/>
            </a:lvl3pPr>
            <a:lvl4pPr>
              <a:defRPr sz="1801"/>
            </a:lvl4pPr>
            <a:lvl5pPr>
              <a:defRPr sz="1801"/>
            </a:lvl5pPr>
            <a:lvl6pPr marL="1946178" indent="-227002">
              <a:tabLst/>
              <a:defRPr sz="1600"/>
            </a:lvl6pPr>
            <a:lvl7pPr marL="2173180" indent="-227002">
              <a:tabLst/>
              <a:defRPr sz="1600"/>
            </a:lvl7pPr>
            <a:lvl8pPr marL="2398593" indent="-227002">
              <a:tabLst/>
              <a:defRPr sz="1600"/>
            </a:lvl8pPr>
            <a:lvl9pPr marL="2625594" indent="-227002">
              <a:tabLst/>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09600" y="6356357"/>
            <a:ext cx="2844800" cy="365125"/>
          </a:xfrm>
          <a:prstGeom prst="rect">
            <a:avLst/>
          </a:prstGeom>
        </p:spPr>
        <p:txBody>
          <a:bodyPr/>
          <a:lstStyle/>
          <a:p>
            <a:fld id="{679BC7E7-EA8E-4DA7-915E-CC098D9BADCB}" type="datetimeFigureOut">
              <a:rPr lang="en-US" smtClean="0"/>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extLst>
      <p:ext uri="{BB962C8B-B14F-4D97-AF65-F5344CB8AC3E}">
        <p14:creationId xmlns:p14="http://schemas.microsoft.com/office/powerpoint/2010/main" val="4034614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181344" y="2784475"/>
            <a:ext cx="5023104" cy="1554480"/>
          </a:xfrm>
        </p:spPr>
        <p:txBody>
          <a:bodyPr/>
          <a:lstStyle>
            <a:lvl1pPr>
              <a:defRPr sz="1801"/>
            </a:lvl1pPr>
            <a:lvl2pPr>
              <a:defRPr sz="1801"/>
            </a:lvl2pPr>
            <a:lvl3pPr>
              <a:defRPr sz="1801"/>
            </a:lvl3pPr>
            <a:lvl4pPr>
              <a:defRPr sz="1801"/>
            </a:lvl4pPr>
            <a:lvl5pPr>
              <a:defRPr sz="1801"/>
            </a:lvl5pPr>
            <a:lvl6pPr marL="1946178" indent="-227002">
              <a:defRPr sz="1600"/>
            </a:lvl6pPr>
            <a:lvl7pPr marL="2173180" indent="-227002">
              <a:defRPr sz="1600"/>
            </a:lvl7pPr>
            <a:lvl8pPr marL="2398593" indent="-227002">
              <a:defRPr sz="1600"/>
            </a:lvl8pPr>
            <a:lvl9pPr marL="2625594" indent="-227002">
              <a:defRPr sz="1600"/>
            </a:lvl9pPr>
          </a:lstStyle>
          <a:p>
            <a:pPr lvl="0"/>
            <a:r>
              <a:rPr lang="en-US" dirty="0"/>
              <a:t>Click to edit Master text styles</a:t>
            </a:r>
          </a:p>
          <a:p>
            <a:pPr lvl="1"/>
            <a:r>
              <a:rPr lang="en-US" dirty="0"/>
              <a:t>Second level</a:t>
            </a:r>
          </a:p>
          <a:p>
            <a:pPr lvl="2"/>
            <a:r>
              <a:rPr lang="en-US" dirty="0"/>
              <a:t>Third level</a:t>
            </a:r>
            <a:endParaRPr dirty="0"/>
          </a:p>
        </p:txBody>
      </p:sp>
      <p:sp>
        <p:nvSpPr>
          <p:cNvPr id="5" name="Date Placeholder 4"/>
          <p:cNvSpPr>
            <a:spLocks noGrp="1"/>
          </p:cNvSpPr>
          <p:nvPr>
            <p:ph type="dt" sz="half" idx="10"/>
          </p:nvPr>
        </p:nvSpPr>
        <p:spPr>
          <a:xfrm>
            <a:off x="609600" y="6356357"/>
            <a:ext cx="2844800" cy="365125"/>
          </a:xfrm>
          <a:prstGeom prst="rect">
            <a:avLst/>
          </a:prstGeom>
        </p:spPr>
        <p:txBody>
          <a:bodyPr/>
          <a:lstStyle/>
          <a:p>
            <a:fld id="{679BC7E7-EA8E-4DA7-915E-CC098D9BADCB}" type="datetimeFigureOut">
              <a:rPr lang="en-US" smtClean="0"/>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6181344" y="4497070"/>
            <a:ext cx="5023104" cy="1554480"/>
          </a:xfrm>
        </p:spPr>
        <p:txBody>
          <a:bodyPr/>
          <a:lstStyle>
            <a:lvl1pPr>
              <a:defRPr sz="1801"/>
            </a:lvl1pPr>
            <a:lvl2pPr>
              <a:defRPr sz="1801"/>
            </a:lvl2pPr>
            <a:lvl3pPr>
              <a:defRPr sz="1801"/>
            </a:lvl3pPr>
            <a:lvl4pPr>
              <a:defRPr sz="1801"/>
            </a:lvl4pPr>
            <a:lvl5pPr>
              <a:defRPr sz="1801"/>
            </a:lvl5pPr>
            <a:lvl6pPr marL="1946178" indent="-234939" algn="l" defTabSz="914354"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180" indent="-234939" algn="l" defTabSz="914354"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593" indent="-234939" algn="l" defTabSz="914354"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594" indent="-234939" algn="l" defTabSz="914354"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dirty="0"/>
              <a:t>Click to edit Master text styles</a:t>
            </a:r>
          </a:p>
          <a:p>
            <a:pPr lvl="1"/>
            <a:r>
              <a:rPr lang="en-US" dirty="0"/>
              <a:t>Second level</a:t>
            </a:r>
          </a:p>
          <a:p>
            <a:pPr lvl="2"/>
            <a:r>
              <a:rPr lang="en-US" dirty="0"/>
              <a:t>Third level</a:t>
            </a:r>
          </a:p>
        </p:txBody>
      </p:sp>
      <p:sp>
        <p:nvSpPr>
          <p:cNvPr id="10" name="Content Placeholder 2"/>
          <p:cNvSpPr>
            <a:spLocks noGrp="1"/>
          </p:cNvSpPr>
          <p:nvPr>
            <p:ph sz="half" idx="14"/>
          </p:nvPr>
        </p:nvSpPr>
        <p:spPr>
          <a:xfrm>
            <a:off x="986367" y="2784475"/>
            <a:ext cx="5023104" cy="1554480"/>
          </a:xfrm>
        </p:spPr>
        <p:txBody>
          <a:bodyPr/>
          <a:lstStyle>
            <a:lvl1pPr>
              <a:defRPr sz="1801"/>
            </a:lvl1pPr>
            <a:lvl2pPr>
              <a:defRPr sz="1801"/>
            </a:lvl2pPr>
            <a:lvl3pPr>
              <a:defRPr sz="1801"/>
            </a:lvl3pPr>
            <a:lvl4pPr>
              <a:defRPr sz="1801"/>
            </a:lvl4pPr>
            <a:lvl5pPr>
              <a:defRPr sz="1801"/>
            </a:lvl5pPr>
            <a:lvl6pPr marL="1946178" indent="-227002">
              <a:defRPr sz="1600"/>
            </a:lvl6pPr>
            <a:lvl7pPr marL="2173180" indent="-227002">
              <a:defRPr sz="1600"/>
            </a:lvl7pPr>
            <a:lvl8pPr marL="2398593" indent="-227002">
              <a:defRPr sz="1600"/>
            </a:lvl8pPr>
            <a:lvl9pPr marL="2625594" indent="-227002">
              <a:defRPr sz="1600"/>
            </a:lvl9pPr>
          </a:lstStyle>
          <a:p>
            <a:pPr lvl="0"/>
            <a:r>
              <a:rPr lang="en-US" dirty="0"/>
              <a:t>Click to edit Master text styles</a:t>
            </a:r>
          </a:p>
          <a:p>
            <a:pPr lvl="1"/>
            <a:r>
              <a:rPr lang="en-US" dirty="0"/>
              <a:t>Second level</a:t>
            </a:r>
          </a:p>
          <a:p>
            <a:pPr lvl="2"/>
            <a:r>
              <a:rPr lang="en-US" dirty="0"/>
              <a:t>Third level</a:t>
            </a:r>
            <a:endParaRPr dirty="0"/>
          </a:p>
        </p:txBody>
      </p:sp>
      <p:sp>
        <p:nvSpPr>
          <p:cNvPr id="11" name="Content Placeholder 2"/>
          <p:cNvSpPr>
            <a:spLocks noGrp="1"/>
          </p:cNvSpPr>
          <p:nvPr>
            <p:ph sz="half" idx="15"/>
          </p:nvPr>
        </p:nvSpPr>
        <p:spPr>
          <a:xfrm>
            <a:off x="986367" y="4497070"/>
            <a:ext cx="5023104" cy="1554480"/>
          </a:xfrm>
        </p:spPr>
        <p:txBody>
          <a:bodyPr/>
          <a:lstStyle>
            <a:lvl1pPr>
              <a:defRPr sz="1801"/>
            </a:lvl1pPr>
            <a:lvl2pPr>
              <a:defRPr sz="1801"/>
            </a:lvl2pPr>
            <a:lvl3pPr>
              <a:defRPr sz="1801"/>
            </a:lvl3pPr>
            <a:lvl4pPr>
              <a:defRPr sz="1801"/>
            </a:lvl4pPr>
            <a:lvl5pPr>
              <a:defRPr sz="1801"/>
            </a:lvl5pPr>
            <a:lvl6pPr marL="1946178" indent="-234939" algn="l" defTabSz="914354"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180" indent="-234939" algn="l" defTabSz="914354"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593" indent="-234939" algn="l" defTabSz="914354"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594" indent="-234939" algn="l" defTabSz="914354"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8139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87552" y="2784475"/>
            <a:ext cx="5023104" cy="3252788"/>
          </a:xfrm>
        </p:spPr>
        <p:txBody>
          <a:bodyPr/>
          <a:lstStyle>
            <a:lvl1pPr>
              <a:defRPr sz="1801"/>
            </a:lvl1pPr>
            <a:lvl2pPr>
              <a:defRPr sz="1801"/>
            </a:lvl2pPr>
            <a:lvl3pPr>
              <a:defRPr sz="1801"/>
            </a:lvl3pPr>
            <a:lvl4pPr>
              <a:defRPr sz="1801"/>
            </a:lvl4pPr>
            <a:lvl5pPr>
              <a:defRPr sz="1801"/>
            </a:lvl5pPr>
            <a:lvl6pPr marL="1946178" indent="-227002">
              <a:defRPr sz="1600"/>
            </a:lvl6pPr>
            <a:lvl7pPr marL="2173180" indent="-227002">
              <a:defRPr sz="1600"/>
            </a:lvl7pPr>
            <a:lvl8pPr marL="2398593" indent="-227002">
              <a:defRPr sz="1600"/>
            </a:lvl8pPr>
            <a:lvl9pPr marL="2625594" indent="-227002">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9671" y="2784475"/>
            <a:ext cx="5023104" cy="3252788"/>
          </a:xfrm>
        </p:spPr>
        <p:txBody>
          <a:bodyPr/>
          <a:lstStyle>
            <a:lvl1pPr>
              <a:defRPr sz="1801"/>
            </a:lvl1pPr>
            <a:lvl2pPr>
              <a:defRPr sz="1801"/>
            </a:lvl2pPr>
            <a:lvl3pPr>
              <a:defRPr sz="1801"/>
            </a:lvl3pPr>
            <a:lvl4pPr>
              <a:defRPr sz="1801"/>
            </a:lvl4pPr>
            <a:lvl5pPr>
              <a:defRPr sz="1801"/>
            </a:lvl5pPr>
            <a:lvl6pPr marL="1946178" indent="-227002">
              <a:tabLst/>
              <a:defRPr sz="1600"/>
            </a:lvl6pPr>
            <a:lvl7pPr marL="2173180" indent="-227002">
              <a:tabLst/>
              <a:defRPr sz="1600"/>
            </a:lvl7pPr>
            <a:lvl8pPr marL="2398593" indent="-227002">
              <a:tabLst/>
              <a:defRPr sz="1600"/>
            </a:lvl8pPr>
            <a:lvl9pPr marL="2625594" indent="-227002">
              <a:tabLst/>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09600" y="6356357"/>
            <a:ext cx="2844800" cy="365125"/>
          </a:xfrm>
          <a:prstGeom prst="rect">
            <a:avLst/>
          </a:prstGeom>
        </p:spPr>
        <p:txBody>
          <a:bodyPr/>
          <a:lstStyle/>
          <a:p>
            <a:fld id="{679BC7E7-EA8E-4DA7-915E-CC098D9BADCB}" type="datetimeFigureOut">
              <a:rPr lang="en-US" smtClean="0"/>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extLst>
      <p:ext uri="{BB962C8B-B14F-4D97-AF65-F5344CB8AC3E}">
        <p14:creationId xmlns:p14="http://schemas.microsoft.com/office/powerpoint/2010/main" val="1909457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a:xfrm>
            <a:off x="609600" y="6356357"/>
            <a:ext cx="2844800" cy="365125"/>
          </a:xfrm>
          <a:prstGeom prst="rect">
            <a:avLst/>
          </a:prstGeom>
        </p:spPr>
        <p:txBody>
          <a:bodyPr/>
          <a:lstStyle/>
          <a:p>
            <a:fld id="{679BC7E7-EA8E-4DA7-915E-CC098D9BADCB}" type="datetimeFigureOut">
              <a:rPr lang="en-US" smtClean="0"/>
              <a:t>7/10/2020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extLst>
      <p:ext uri="{BB962C8B-B14F-4D97-AF65-F5344CB8AC3E}">
        <p14:creationId xmlns:p14="http://schemas.microsoft.com/office/powerpoint/2010/main" val="32961631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B121F8-0A5D-4616-BBDD-87175FA91FD3}" type="datetimeFigureOut">
              <a:rPr lang="en-US" smtClean="0"/>
              <a:t>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2109207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B121F8-0A5D-4616-BBDD-87175FA91FD3}" type="datetimeFigureOut">
              <a:rPr lang="en-US" smtClean="0"/>
              <a:t>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2956380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B121F8-0A5D-4616-BBDD-87175FA91FD3}" type="datetimeFigureOut">
              <a:rPr lang="en-US" smtClean="0"/>
              <a:t>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2293252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B121F8-0A5D-4616-BBDD-87175FA91FD3}" type="datetimeFigureOut">
              <a:rPr lang="en-US" smtClean="0"/>
              <a:t>7/10/2020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853193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B121F8-0A5D-4616-BBDD-87175FA91FD3}" type="datetimeFigureOut">
              <a:rPr lang="en-US" smtClean="0"/>
              <a:t>7/10/2020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239361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B121F8-0A5D-4616-BBDD-87175FA91FD3}" type="datetimeFigureOut">
              <a:rPr lang="en-US" smtClean="0"/>
              <a:t>7/10/2020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3877958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B121F8-0A5D-4616-BBDD-87175FA91FD3}" type="datetimeFigureOut">
              <a:rPr lang="en-US" smtClean="0"/>
              <a:t>7/10/2020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28067640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B121F8-0A5D-4616-BBDD-87175FA91FD3}" type="datetimeFigureOut">
              <a:rPr lang="en-US" smtClean="0"/>
              <a:t>7/10/2020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15597410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B121F8-0A5D-4616-BBDD-87175FA91FD3}" type="datetimeFigureOut">
              <a:rPr lang="en-US" smtClean="0"/>
              <a:t>7/10/2020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17283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181344" y="2784475"/>
            <a:ext cx="5023104" cy="1554480"/>
          </a:xfrm>
        </p:spPr>
        <p:txBody>
          <a:bodyPr/>
          <a:lstStyle>
            <a:lvl1pPr>
              <a:defRPr sz="1801"/>
            </a:lvl1pPr>
            <a:lvl2pPr>
              <a:defRPr sz="1801"/>
            </a:lvl2pPr>
            <a:lvl3pPr>
              <a:defRPr sz="1801"/>
            </a:lvl3pPr>
            <a:lvl4pPr>
              <a:defRPr sz="1801"/>
            </a:lvl4pPr>
            <a:lvl5pPr>
              <a:defRPr sz="1801"/>
            </a:lvl5pPr>
            <a:lvl6pPr marL="1946178" indent="-227002">
              <a:defRPr sz="1600"/>
            </a:lvl6pPr>
            <a:lvl7pPr marL="2173180" indent="-227002">
              <a:defRPr sz="1600"/>
            </a:lvl7pPr>
            <a:lvl8pPr marL="2398593" indent="-227002">
              <a:defRPr sz="1600"/>
            </a:lvl8pPr>
            <a:lvl9pPr marL="2625594" indent="-227002">
              <a:defRPr sz="160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a:xfrm>
            <a:off x="609600" y="6356357"/>
            <a:ext cx="2844800" cy="365125"/>
          </a:xfrm>
          <a:prstGeom prst="rect">
            <a:avLst/>
          </a:prstGeom>
        </p:spPr>
        <p:txBody>
          <a:bodyPr/>
          <a:lstStyle/>
          <a:p>
            <a:fld id="{679BC7E7-EA8E-4DA7-915E-CC098D9BADCB}" type="datetimeFigureOut">
              <a:rPr lang="en-US" smtClean="0"/>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6181344" y="4497070"/>
            <a:ext cx="5023104" cy="1554480"/>
          </a:xfrm>
        </p:spPr>
        <p:txBody>
          <a:bodyPr/>
          <a:lstStyle>
            <a:lvl1pPr>
              <a:defRPr sz="1801"/>
            </a:lvl1pPr>
            <a:lvl2pPr>
              <a:defRPr sz="1801"/>
            </a:lvl2pPr>
            <a:lvl3pPr>
              <a:defRPr sz="1801"/>
            </a:lvl3pPr>
            <a:lvl4pPr>
              <a:defRPr sz="1801"/>
            </a:lvl4pPr>
            <a:lvl5pPr>
              <a:defRPr sz="1801"/>
            </a:lvl5pPr>
            <a:lvl6pPr marL="1946178" indent="-234939" algn="l" defTabSz="914354"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180" indent="-234939" algn="l" defTabSz="914354"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593" indent="-234939" algn="l" defTabSz="914354"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594" indent="-234939" algn="l" defTabSz="914354"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dirty="0"/>
              <a:t>Click to edit Master text styles</a:t>
            </a:r>
          </a:p>
          <a:p>
            <a:pPr lvl="1"/>
            <a:r>
              <a:rPr lang="en-US" dirty="0"/>
              <a:t>Second level</a:t>
            </a:r>
          </a:p>
          <a:p>
            <a:pPr lvl="2"/>
            <a:r>
              <a:rPr lang="en-US" dirty="0"/>
              <a:t>Third level</a:t>
            </a:r>
          </a:p>
        </p:txBody>
      </p:sp>
      <p:sp>
        <p:nvSpPr>
          <p:cNvPr id="10" name="Content Placeholder 2"/>
          <p:cNvSpPr>
            <a:spLocks noGrp="1"/>
          </p:cNvSpPr>
          <p:nvPr>
            <p:ph sz="half" idx="14"/>
          </p:nvPr>
        </p:nvSpPr>
        <p:spPr>
          <a:xfrm>
            <a:off x="986367" y="2784475"/>
            <a:ext cx="5023104" cy="1554480"/>
          </a:xfrm>
        </p:spPr>
        <p:txBody>
          <a:bodyPr/>
          <a:lstStyle>
            <a:lvl1pPr>
              <a:defRPr sz="1801"/>
            </a:lvl1pPr>
            <a:lvl2pPr>
              <a:defRPr sz="1801"/>
            </a:lvl2pPr>
            <a:lvl3pPr>
              <a:defRPr sz="1801"/>
            </a:lvl3pPr>
            <a:lvl4pPr>
              <a:defRPr sz="1801"/>
            </a:lvl4pPr>
            <a:lvl5pPr>
              <a:defRPr sz="1801"/>
            </a:lvl5pPr>
            <a:lvl6pPr marL="1946178" indent="-227002">
              <a:defRPr sz="1600"/>
            </a:lvl6pPr>
            <a:lvl7pPr marL="2173180" indent="-227002">
              <a:defRPr sz="1600"/>
            </a:lvl7pPr>
            <a:lvl8pPr marL="2398593" indent="-227002">
              <a:defRPr sz="1600"/>
            </a:lvl8pPr>
            <a:lvl9pPr marL="2625594" indent="-227002">
              <a:defRPr sz="1600"/>
            </a:lvl9pPr>
          </a:lstStyle>
          <a:p>
            <a:pPr lvl="0"/>
            <a:r>
              <a:rPr lang="en-US" dirty="0"/>
              <a:t>Click to edit Master text styles</a:t>
            </a:r>
          </a:p>
          <a:p>
            <a:pPr lvl="1"/>
            <a:r>
              <a:rPr lang="en-US" dirty="0"/>
              <a:t>Second level</a:t>
            </a:r>
          </a:p>
          <a:p>
            <a:pPr lvl="2"/>
            <a:r>
              <a:rPr lang="en-US" dirty="0"/>
              <a:t>Third level</a:t>
            </a:r>
          </a:p>
        </p:txBody>
      </p:sp>
      <p:sp>
        <p:nvSpPr>
          <p:cNvPr id="11" name="Content Placeholder 2"/>
          <p:cNvSpPr>
            <a:spLocks noGrp="1"/>
          </p:cNvSpPr>
          <p:nvPr>
            <p:ph sz="half" idx="15"/>
          </p:nvPr>
        </p:nvSpPr>
        <p:spPr>
          <a:xfrm>
            <a:off x="986367" y="4497070"/>
            <a:ext cx="5023104" cy="1554480"/>
          </a:xfrm>
        </p:spPr>
        <p:txBody>
          <a:bodyPr/>
          <a:lstStyle>
            <a:lvl1pPr>
              <a:defRPr sz="1801"/>
            </a:lvl1pPr>
            <a:lvl2pPr>
              <a:defRPr sz="1801"/>
            </a:lvl2pPr>
            <a:lvl3pPr>
              <a:defRPr sz="1801"/>
            </a:lvl3pPr>
            <a:lvl4pPr>
              <a:defRPr sz="1801"/>
            </a:lvl4pPr>
            <a:lvl5pPr>
              <a:defRPr sz="1801"/>
            </a:lvl5pPr>
            <a:lvl6pPr marL="1946178" indent="-234939" algn="l" defTabSz="914354"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180" indent="-234939" algn="l" defTabSz="914354"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593" indent="-234939" algn="l" defTabSz="914354"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594" indent="-234939" algn="l" defTabSz="914354"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562198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B121F8-0A5D-4616-BBDD-87175FA91FD3}" type="datetimeFigureOut">
              <a:rPr lang="en-US" smtClean="0"/>
              <a:t>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2522960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B121F8-0A5D-4616-BBDD-87175FA91FD3}" type="datetimeFigureOut">
              <a:rPr lang="en-US" smtClean="0"/>
              <a:t>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111223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72D64-6B5B-47F2-AF40-CD6A2A230DD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C8689F8B-B55E-4F1D-A0EC-026DC19293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44E8AC-D4D7-4E36-805A-2AF15FB1CC74}"/>
              </a:ext>
            </a:extLst>
          </p:cNvPr>
          <p:cNvSpPr>
            <a:spLocks noGrp="1"/>
          </p:cNvSpPr>
          <p:nvPr>
            <p:ph type="dt" sz="half" idx="10"/>
          </p:nvPr>
        </p:nvSpPr>
        <p:spPr/>
        <p:txBody>
          <a:bodyPr/>
          <a:lstStyle/>
          <a:p>
            <a:fld id="{59B121F8-0A5D-4616-BBDD-87175FA91FD3}" type="datetimeFigureOut">
              <a:rPr lang="en-US" smtClean="0"/>
              <a:t>7/10/2020</a:t>
            </a:fld>
            <a:endParaRPr lang="en-US" dirty="0"/>
          </a:p>
        </p:txBody>
      </p:sp>
      <p:sp>
        <p:nvSpPr>
          <p:cNvPr id="5" name="Footer Placeholder 4">
            <a:extLst>
              <a:ext uri="{FF2B5EF4-FFF2-40B4-BE49-F238E27FC236}">
                <a16:creationId xmlns:a16="http://schemas.microsoft.com/office/drawing/2014/main" id="{BD6D777E-A29A-4DB8-ACFB-991259CBC2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56DB65-AD51-4E5B-A862-70E515D310D8}"/>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16930489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97CCC-C2B5-4148-ABE7-72980B7336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474FFC-D7A9-4DF4-8FD2-6C166548FD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E5B156-B4E9-43C9-B2CC-899F607E99A5}"/>
              </a:ext>
            </a:extLst>
          </p:cNvPr>
          <p:cNvSpPr>
            <a:spLocks noGrp="1"/>
          </p:cNvSpPr>
          <p:nvPr>
            <p:ph type="dt" sz="half" idx="10"/>
          </p:nvPr>
        </p:nvSpPr>
        <p:spPr/>
        <p:txBody>
          <a:bodyPr/>
          <a:lstStyle/>
          <a:p>
            <a:fld id="{59B121F8-0A5D-4616-BBDD-87175FA91FD3}" type="datetimeFigureOut">
              <a:rPr lang="en-US" smtClean="0"/>
              <a:t>7/10/2020</a:t>
            </a:fld>
            <a:endParaRPr lang="en-US" dirty="0"/>
          </a:p>
        </p:txBody>
      </p:sp>
      <p:sp>
        <p:nvSpPr>
          <p:cNvPr id="5" name="Footer Placeholder 4">
            <a:extLst>
              <a:ext uri="{FF2B5EF4-FFF2-40B4-BE49-F238E27FC236}">
                <a16:creationId xmlns:a16="http://schemas.microsoft.com/office/drawing/2014/main" id="{FA34D28D-8240-48DD-A14D-4CFC3E72A9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CA31E1-8876-4945-B79E-E0CDF06B6CBC}"/>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1169689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9BE42-3D21-47F4-B4A7-3761A57F95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9A2A40-A7B6-4533-A4D7-C833662AAC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DF6D75-BBDA-4068-BD44-569266AAC21D}"/>
              </a:ext>
            </a:extLst>
          </p:cNvPr>
          <p:cNvSpPr>
            <a:spLocks noGrp="1"/>
          </p:cNvSpPr>
          <p:nvPr>
            <p:ph type="dt" sz="half" idx="10"/>
          </p:nvPr>
        </p:nvSpPr>
        <p:spPr/>
        <p:txBody>
          <a:bodyPr/>
          <a:lstStyle/>
          <a:p>
            <a:fld id="{59B121F8-0A5D-4616-BBDD-87175FA91FD3}" type="datetimeFigureOut">
              <a:rPr lang="en-US" smtClean="0"/>
              <a:t>7/10/2020</a:t>
            </a:fld>
            <a:endParaRPr lang="en-US" dirty="0"/>
          </a:p>
        </p:txBody>
      </p:sp>
      <p:sp>
        <p:nvSpPr>
          <p:cNvPr id="5" name="Footer Placeholder 4">
            <a:extLst>
              <a:ext uri="{FF2B5EF4-FFF2-40B4-BE49-F238E27FC236}">
                <a16:creationId xmlns:a16="http://schemas.microsoft.com/office/drawing/2014/main" id="{70329BBD-5B9B-4BB2-B678-B78AEC45C3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AF4D8F-2467-411C-837E-728E8B86309C}"/>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34389701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97939-CC79-40B7-B217-C16904FE71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D50316-8C36-464F-BCA1-D65E6D0379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9884D7-D305-4220-85EF-B94B03D6E7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259304-E82A-49AD-BB1B-77DE0801512A}"/>
              </a:ext>
            </a:extLst>
          </p:cNvPr>
          <p:cNvSpPr>
            <a:spLocks noGrp="1"/>
          </p:cNvSpPr>
          <p:nvPr>
            <p:ph type="dt" sz="half" idx="10"/>
          </p:nvPr>
        </p:nvSpPr>
        <p:spPr/>
        <p:txBody>
          <a:bodyPr/>
          <a:lstStyle/>
          <a:p>
            <a:fld id="{59B121F8-0A5D-4616-BBDD-87175FA91FD3}" type="datetimeFigureOut">
              <a:rPr lang="en-US" smtClean="0"/>
              <a:t>7/10/2020</a:t>
            </a:fld>
            <a:endParaRPr lang="en-US" dirty="0"/>
          </a:p>
        </p:txBody>
      </p:sp>
      <p:sp>
        <p:nvSpPr>
          <p:cNvPr id="6" name="Footer Placeholder 5">
            <a:extLst>
              <a:ext uri="{FF2B5EF4-FFF2-40B4-BE49-F238E27FC236}">
                <a16:creationId xmlns:a16="http://schemas.microsoft.com/office/drawing/2014/main" id="{0AC6FAAF-0F33-40D4-86AB-0710FFD0BE8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AC50C54-C3D4-4819-A2C1-78FE47C74D87}"/>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25926773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43223-F678-403A-A095-0F8A97C8C1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E1B10E-3508-4151-B009-91D47BE030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B2B68B-F01A-4ADB-8B40-0145165264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AA421C-ECE5-468D-994B-27138F8929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D510F3-44F3-4114-930B-1067AD3D90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5E9131-63AC-4889-8C0E-FAC48AA1DD8B}"/>
              </a:ext>
            </a:extLst>
          </p:cNvPr>
          <p:cNvSpPr>
            <a:spLocks noGrp="1"/>
          </p:cNvSpPr>
          <p:nvPr>
            <p:ph type="dt" sz="half" idx="10"/>
          </p:nvPr>
        </p:nvSpPr>
        <p:spPr/>
        <p:txBody>
          <a:bodyPr/>
          <a:lstStyle/>
          <a:p>
            <a:fld id="{59B121F8-0A5D-4616-BBDD-87175FA91FD3}" type="datetimeFigureOut">
              <a:rPr lang="en-US" smtClean="0"/>
              <a:t>7/10/2020</a:t>
            </a:fld>
            <a:endParaRPr lang="en-US" dirty="0"/>
          </a:p>
        </p:txBody>
      </p:sp>
      <p:sp>
        <p:nvSpPr>
          <p:cNvPr id="8" name="Footer Placeholder 7">
            <a:extLst>
              <a:ext uri="{FF2B5EF4-FFF2-40B4-BE49-F238E27FC236}">
                <a16:creationId xmlns:a16="http://schemas.microsoft.com/office/drawing/2014/main" id="{7A9CD364-5DE7-42E0-A6CC-9CEF7BAFEF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85FD4B6-C125-486D-B8AF-B0A3AB17DE21}"/>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41112354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E766C-8332-4785-9A23-B84564CE6B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1321D0-B2AE-4E97-ADB4-8AD16B18118E}"/>
              </a:ext>
            </a:extLst>
          </p:cNvPr>
          <p:cNvSpPr>
            <a:spLocks noGrp="1"/>
          </p:cNvSpPr>
          <p:nvPr>
            <p:ph type="dt" sz="half" idx="10"/>
          </p:nvPr>
        </p:nvSpPr>
        <p:spPr/>
        <p:txBody>
          <a:bodyPr/>
          <a:lstStyle/>
          <a:p>
            <a:fld id="{59B121F8-0A5D-4616-BBDD-87175FA91FD3}" type="datetimeFigureOut">
              <a:rPr lang="en-US" smtClean="0"/>
              <a:t>7/10/2020</a:t>
            </a:fld>
            <a:endParaRPr lang="en-US" dirty="0"/>
          </a:p>
        </p:txBody>
      </p:sp>
      <p:sp>
        <p:nvSpPr>
          <p:cNvPr id="4" name="Footer Placeholder 3">
            <a:extLst>
              <a:ext uri="{FF2B5EF4-FFF2-40B4-BE49-F238E27FC236}">
                <a16:creationId xmlns:a16="http://schemas.microsoft.com/office/drawing/2014/main" id="{D1A4BC63-31B3-4D6B-8250-93A651B05C3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27D1ADD-5240-470E-8DEB-0EF1B4C47999}"/>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37164234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8F09CB-B6F0-4F9F-BCA0-4B3A7484C7B2}"/>
              </a:ext>
            </a:extLst>
          </p:cNvPr>
          <p:cNvSpPr>
            <a:spLocks noGrp="1"/>
          </p:cNvSpPr>
          <p:nvPr>
            <p:ph type="dt" sz="half" idx="10"/>
          </p:nvPr>
        </p:nvSpPr>
        <p:spPr/>
        <p:txBody>
          <a:bodyPr/>
          <a:lstStyle/>
          <a:p>
            <a:fld id="{59B121F8-0A5D-4616-BBDD-87175FA91FD3}" type="datetimeFigureOut">
              <a:rPr lang="en-US" smtClean="0"/>
              <a:t>7/10/2020</a:t>
            </a:fld>
            <a:endParaRPr lang="en-US" dirty="0"/>
          </a:p>
        </p:txBody>
      </p:sp>
      <p:sp>
        <p:nvSpPr>
          <p:cNvPr id="3" name="Footer Placeholder 2">
            <a:extLst>
              <a:ext uri="{FF2B5EF4-FFF2-40B4-BE49-F238E27FC236}">
                <a16:creationId xmlns:a16="http://schemas.microsoft.com/office/drawing/2014/main" id="{8394D478-3D19-4F59-9F46-CCC43B7C9EC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741C9A9-3A2B-4D76-8E8C-3F0749F82DE0}"/>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42582609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411BC-94EA-4A42-B982-587BCDC77D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ECFA06-F7DC-4A10-B52A-5A2CF558FE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82D19B-2B3D-4FB8-9772-B482AB1DB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F8A2D4-2D66-4FBA-B34B-08373C261313}"/>
              </a:ext>
            </a:extLst>
          </p:cNvPr>
          <p:cNvSpPr>
            <a:spLocks noGrp="1"/>
          </p:cNvSpPr>
          <p:nvPr>
            <p:ph type="dt" sz="half" idx="10"/>
          </p:nvPr>
        </p:nvSpPr>
        <p:spPr/>
        <p:txBody>
          <a:bodyPr/>
          <a:lstStyle/>
          <a:p>
            <a:fld id="{59B121F8-0A5D-4616-BBDD-87175FA91FD3}" type="datetimeFigureOut">
              <a:rPr lang="en-US" smtClean="0"/>
              <a:t>7/10/2020</a:t>
            </a:fld>
            <a:endParaRPr lang="en-US" dirty="0"/>
          </a:p>
        </p:txBody>
      </p:sp>
      <p:sp>
        <p:nvSpPr>
          <p:cNvPr id="6" name="Footer Placeholder 5">
            <a:extLst>
              <a:ext uri="{FF2B5EF4-FFF2-40B4-BE49-F238E27FC236}">
                <a16:creationId xmlns:a16="http://schemas.microsoft.com/office/drawing/2014/main" id="{12505992-373F-40F8-9698-F33DC1D491A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F46321-5EB2-456F-A8FE-130996244FB5}"/>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3794132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a:xfrm>
            <a:off x="609600" y="6356357"/>
            <a:ext cx="2844800" cy="365125"/>
          </a:xfrm>
          <a:prstGeom prst="rect">
            <a:avLst/>
          </a:prstGeom>
        </p:spPr>
        <p:txBody>
          <a:bodyPr/>
          <a:lstStyle/>
          <a:p>
            <a:fld id="{679BC7E7-EA8E-4DA7-915E-CC098D9BADCB}" type="datetimeFigureOut">
              <a:rPr lang="en-US" smtClean="0"/>
              <a:t>7/10/2020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extLst>
      <p:ext uri="{BB962C8B-B14F-4D97-AF65-F5344CB8AC3E}">
        <p14:creationId xmlns:p14="http://schemas.microsoft.com/office/powerpoint/2010/main" val="21395539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A1CC5-941F-4E03-ACFC-E90FBB8809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C88382-4DE6-4F7D-BD56-B03088CDD5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44A9633-5FFF-479B-A661-2DF6ACF7B3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9F92CA-33D6-4EFD-8E42-8B34698A1591}"/>
              </a:ext>
            </a:extLst>
          </p:cNvPr>
          <p:cNvSpPr>
            <a:spLocks noGrp="1"/>
          </p:cNvSpPr>
          <p:nvPr>
            <p:ph type="dt" sz="half" idx="10"/>
          </p:nvPr>
        </p:nvSpPr>
        <p:spPr/>
        <p:txBody>
          <a:bodyPr/>
          <a:lstStyle/>
          <a:p>
            <a:fld id="{59B121F8-0A5D-4616-BBDD-87175FA91FD3}" type="datetimeFigureOut">
              <a:rPr lang="en-US" smtClean="0"/>
              <a:t>7/10/2020</a:t>
            </a:fld>
            <a:endParaRPr lang="en-US" dirty="0"/>
          </a:p>
        </p:txBody>
      </p:sp>
      <p:sp>
        <p:nvSpPr>
          <p:cNvPr id="6" name="Footer Placeholder 5">
            <a:extLst>
              <a:ext uri="{FF2B5EF4-FFF2-40B4-BE49-F238E27FC236}">
                <a16:creationId xmlns:a16="http://schemas.microsoft.com/office/drawing/2014/main" id="{3EAAAAD8-2AFF-4CF4-80C8-74B79FEB750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92311BC-13A1-42D6-B046-235B34449DFD}"/>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6954294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51ED3-8BE0-4264-8326-2282EE3A4B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FCC7F1-1BF0-4642-B012-CEA027CB16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45A5D1-6BE9-4308-92E0-5044BBE27063}"/>
              </a:ext>
            </a:extLst>
          </p:cNvPr>
          <p:cNvSpPr>
            <a:spLocks noGrp="1"/>
          </p:cNvSpPr>
          <p:nvPr>
            <p:ph type="dt" sz="half" idx="10"/>
          </p:nvPr>
        </p:nvSpPr>
        <p:spPr/>
        <p:txBody>
          <a:bodyPr/>
          <a:lstStyle/>
          <a:p>
            <a:fld id="{59B121F8-0A5D-4616-BBDD-87175FA91FD3}" type="datetimeFigureOut">
              <a:rPr lang="en-US" smtClean="0"/>
              <a:t>7/10/2020</a:t>
            </a:fld>
            <a:endParaRPr lang="en-US" dirty="0"/>
          </a:p>
        </p:txBody>
      </p:sp>
      <p:sp>
        <p:nvSpPr>
          <p:cNvPr id="5" name="Footer Placeholder 4">
            <a:extLst>
              <a:ext uri="{FF2B5EF4-FFF2-40B4-BE49-F238E27FC236}">
                <a16:creationId xmlns:a16="http://schemas.microsoft.com/office/drawing/2014/main" id="{03C1F4C0-0538-40E0-8EE3-7D2D2F65BE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799778-E987-43EC-92D2-A12213A2BAA8}"/>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34836359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4DA7C7-6C69-4DA4-9088-6BA74AFB38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CA9A82-B459-4EDF-A9B8-58FAE8C7B6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90DA14-1BFF-4FA6-BFE7-B2AED1423125}"/>
              </a:ext>
            </a:extLst>
          </p:cNvPr>
          <p:cNvSpPr>
            <a:spLocks noGrp="1"/>
          </p:cNvSpPr>
          <p:nvPr>
            <p:ph type="dt" sz="half" idx="10"/>
          </p:nvPr>
        </p:nvSpPr>
        <p:spPr/>
        <p:txBody>
          <a:bodyPr/>
          <a:lstStyle/>
          <a:p>
            <a:fld id="{59B121F8-0A5D-4616-BBDD-87175FA91FD3}" type="datetimeFigureOut">
              <a:rPr lang="en-US" smtClean="0"/>
              <a:t>7/10/2020</a:t>
            </a:fld>
            <a:endParaRPr lang="en-US" dirty="0"/>
          </a:p>
        </p:txBody>
      </p:sp>
      <p:sp>
        <p:nvSpPr>
          <p:cNvPr id="5" name="Footer Placeholder 4">
            <a:extLst>
              <a:ext uri="{FF2B5EF4-FFF2-40B4-BE49-F238E27FC236}">
                <a16:creationId xmlns:a16="http://schemas.microsoft.com/office/drawing/2014/main" id="{CB79DD15-9B20-4C0A-B336-8CEF899088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F474A0-612D-4F87-BCA5-18E8ADAB66D1}"/>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3849311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7"/>
            <a:ext cx="2844800" cy="365125"/>
          </a:xfrm>
          <a:prstGeom prst="rect">
            <a:avLst/>
          </a:prstGeom>
        </p:spPr>
        <p:txBody>
          <a:bodyPr/>
          <a:lstStyle/>
          <a:p>
            <a:fld id="{679BC7E7-EA8E-4DA7-915E-CC098D9BADCB}" type="datetimeFigureOut">
              <a:rPr lang="en-US" smtClean="0"/>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extLst>
      <p:ext uri="{BB962C8B-B14F-4D97-AF65-F5344CB8AC3E}">
        <p14:creationId xmlns:p14="http://schemas.microsoft.com/office/powerpoint/2010/main" val="2781589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87552" y="2784475"/>
            <a:ext cx="5023104" cy="3252788"/>
          </a:xfrm>
        </p:spPr>
        <p:txBody>
          <a:bodyPr/>
          <a:lstStyle>
            <a:lvl1pPr>
              <a:defRPr sz="1801"/>
            </a:lvl1pPr>
            <a:lvl2pPr>
              <a:defRPr sz="1801"/>
            </a:lvl2pPr>
            <a:lvl3pPr>
              <a:defRPr sz="1801"/>
            </a:lvl3pPr>
            <a:lvl4pPr>
              <a:defRPr sz="1801"/>
            </a:lvl4pPr>
            <a:lvl5pPr>
              <a:defRPr sz="1801"/>
            </a:lvl5pPr>
            <a:lvl6pPr marL="1946178" indent="-227002">
              <a:defRPr sz="1600"/>
            </a:lvl6pPr>
            <a:lvl7pPr marL="2173180" indent="-227002">
              <a:defRPr sz="1600"/>
            </a:lvl7pPr>
            <a:lvl8pPr marL="2398593" indent="-227002">
              <a:defRPr sz="1600"/>
            </a:lvl8pPr>
            <a:lvl9pPr marL="2625594" indent="-227002">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9671" y="2784475"/>
            <a:ext cx="5023104" cy="3252788"/>
          </a:xfrm>
        </p:spPr>
        <p:txBody>
          <a:bodyPr/>
          <a:lstStyle>
            <a:lvl1pPr>
              <a:defRPr sz="1801"/>
            </a:lvl1pPr>
            <a:lvl2pPr>
              <a:defRPr sz="1801"/>
            </a:lvl2pPr>
            <a:lvl3pPr>
              <a:defRPr sz="1801"/>
            </a:lvl3pPr>
            <a:lvl4pPr>
              <a:defRPr sz="1801"/>
            </a:lvl4pPr>
            <a:lvl5pPr>
              <a:defRPr sz="1801"/>
            </a:lvl5pPr>
            <a:lvl6pPr marL="1946178" indent="-227002">
              <a:tabLst/>
              <a:defRPr sz="1600"/>
            </a:lvl6pPr>
            <a:lvl7pPr marL="2173180" indent="-227002">
              <a:tabLst/>
              <a:defRPr sz="1600"/>
            </a:lvl7pPr>
            <a:lvl8pPr marL="2398593" indent="-227002">
              <a:tabLst/>
              <a:defRPr sz="1600"/>
            </a:lvl8pPr>
            <a:lvl9pPr marL="2625594" indent="-227002">
              <a:tabLst/>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09600" y="6356357"/>
            <a:ext cx="2844800" cy="365125"/>
          </a:xfrm>
          <a:prstGeom prst="rect">
            <a:avLst/>
          </a:prstGeom>
        </p:spPr>
        <p:txBody>
          <a:bodyPr/>
          <a:lstStyle/>
          <a:p>
            <a:fld id="{679BC7E7-EA8E-4DA7-915E-CC098D9BADCB}" type="datetimeFigureOut">
              <a:rPr lang="en-US" smtClean="0"/>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extLst>
      <p:ext uri="{BB962C8B-B14F-4D97-AF65-F5344CB8AC3E}">
        <p14:creationId xmlns:p14="http://schemas.microsoft.com/office/powerpoint/2010/main" val="3414785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181344" y="2784475"/>
            <a:ext cx="5023104" cy="1554480"/>
          </a:xfrm>
        </p:spPr>
        <p:txBody>
          <a:bodyPr/>
          <a:lstStyle>
            <a:lvl1pPr>
              <a:defRPr sz="1801"/>
            </a:lvl1pPr>
            <a:lvl2pPr>
              <a:defRPr sz="1801"/>
            </a:lvl2pPr>
            <a:lvl3pPr>
              <a:defRPr sz="1801"/>
            </a:lvl3pPr>
            <a:lvl4pPr>
              <a:defRPr sz="1801"/>
            </a:lvl4pPr>
            <a:lvl5pPr>
              <a:defRPr sz="1801"/>
            </a:lvl5pPr>
            <a:lvl6pPr marL="1946178" indent="-227002">
              <a:defRPr sz="1600"/>
            </a:lvl6pPr>
            <a:lvl7pPr marL="2173180" indent="-227002">
              <a:defRPr sz="1600"/>
            </a:lvl7pPr>
            <a:lvl8pPr marL="2398593" indent="-227002">
              <a:defRPr sz="1600"/>
            </a:lvl8pPr>
            <a:lvl9pPr marL="2625594" indent="-227002">
              <a:defRPr sz="1600"/>
            </a:lvl9pPr>
          </a:lstStyle>
          <a:p>
            <a:pPr lvl="0"/>
            <a:r>
              <a:rPr lang="en-US" dirty="0"/>
              <a:t>Click to edit Master text styles</a:t>
            </a:r>
          </a:p>
          <a:p>
            <a:pPr lvl="1"/>
            <a:r>
              <a:rPr lang="en-US" dirty="0"/>
              <a:t>Second level</a:t>
            </a:r>
          </a:p>
          <a:p>
            <a:pPr lvl="2"/>
            <a:r>
              <a:rPr lang="en-US" dirty="0"/>
              <a:t>Third level</a:t>
            </a:r>
            <a:endParaRPr dirty="0"/>
          </a:p>
        </p:txBody>
      </p:sp>
      <p:sp>
        <p:nvSpPr>
          <p:cNvPr id="5" name="Date Placeholder 4"/>
          <p:cNvSpPr>
            <a:spLocks noGrp="1"/>
          </p:cNvSpPr>
          <p:nvPr>
            <p:ph type="dt" sz="half" idx="10"/>
          </p:nvPr>
        </p:nvSpPr>
        <p:spPr>
          <a:xfrm>
            <a:off x="609600" y="6356357"/>
            <a:ext cx="2844800" cy="365125"/>
          </a:xfrm>
          <a:prstGeom prst="rect">
            <a:avLst/>
          </a:prstGeom>
        </p:spPr>
        <p:txBody>
          <a:bodyPr/>
          <a:lstStyle/>
          <a:p>
            <a:fld id="{679BC7E7-EA8E-4DA7-915E-CC098D9BADCB}" type="datetimeFigureOut">
              <a:rPr lang="en-US" smtClean="0"/>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6181344" y="4497070"/>
            <a:ext cx="5023104" cy="1554480"/>
          </a:xfrm>
        </p:spPr>
        <p:txBody>
          <a:bodyPr/>
          <a:lstStyle>
            <a:lvl1pPr>
              <a:defRPr sz="1801"/>
            </a:lvl1pPr>
            <a:lvl2pPr>
              <a:defRPr sz="1801"/>
            </a:lvl2pPr>
            <a:lvl3pPr>
              <a:defRPr sz="1801"/>
            </a:lvl3pPr>
            <a:lvl4pPr>
              <a:defRPr sz="1801"/>
            </a:lvl4pPr>
            <a:lvl5pPr>
              <a:defRPr sz="1801"/>
            </a:lvl5pPr>
            <a:lvl6pPr marL="1946178" indent="-234939" algn="l" defTabSz="914354"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180" indent="-234939" algn="l" defTabSz="914354"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593" indent="-234939" algn="l" defTabSz="914354"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594" indent="-234939" algn="l" defTabSz="914354"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dirty="0"/>
              <a:t>Click to edit Master text styles</a:t>
            </a:r>
          </a:p>
          <a:p>
            <a:pPr lvl="1"/>
            <a:r>
              <a:rPr lang="en-US" dirty="0"/>
              <a:t>Second level</a:t>
            </a:r>
          </a:p>
          <a:p>
            <a:pPr lvl="2"/>
            <a:r>
              <a:rPr lang="en-US" dirty="0"/>
              <a:t>Third level</a:t>
            </a:r>
          </a:p>
        </p:txBody>
      </p:sp>
      <p:sp>
        <p:nvSpPr>
          <p:cNvPr id="10" name="Content Placeholder 2"/>
          <p:cNvSpPr>
            <a:spLocks noGrp="1"/>
          </p:cNvSpPr>
          <p:nvPr>
            <p:ph sz="half" idx="14"/>
          </p:nvPr>
        </p:nvSpPr>
        <p:spPr>
          <a:xfrm>
            <a:off x="986367" y="2784475"/>
            <a:ext cx="5023104" cy="1554480"/>
          </a:xfrm>
        </p:spPr>
        <p:txBody>
          <a:bodyPr/>
          <a:lstStyle>
            <a:lvl1pPr>
              <a:defRPr sz="1801"/>
            </a:lvl1pPr>
            <a:lvl2pPr>
              <a:defRPr sz="1801"/>
            </a:lvl2pPr>
            <a:lvl3pPr>
              <a:defRPr sz="1801"/>
            </a:lvl3pPr>
            <a:lvl4pPr>
              <a:defRPr sz="1801"/>
            </a:lvl4pPr>
            <a:lvl5pPr>
              <a:defRPr sz="1801"/>
            </a:lvl5pPr>
            <a:lvl6pPr marL="1946178" indent="-227002">
              <a:defRPr sz="1600"/>
            </a:lvl6pPr>
            <a:lvl7pPr marL="2173180" indent="-227002">
              <a:defRPr sz="1600"/>
            </a:lvl7pPr>
            <a:lvl8pPr marL="2398593" indent="-227002">
              <a:defRPr sz="1600"/>
            </a:lvl8pPr>
            <a:lvl9pPr marL="2625594" indent="-227002">
              <a:defRPr sz="1600"/>
            </a:lvl9pPr>
          </a:lstStyle>
          <a:p>
            <a:pPr lvl="0"/>
            <a:r>
              <a:rPr lang="en-US" dirty="0"/>
              <a:t>Click to edit Master text styles</a:t>
            </a:r>
          </a:p>
          <a:p>
            <a:pPr lvl="1"/>
            <a:r>
              <a:rPr lang="en-US" dirty="0"/>
              <a:t>Second level</a:t>
            </a:r>
          </a:p>
          <a:p>
            <a:pPr lvl="2"/>
            <a:r>
              <a:rPr lang="en-US" dirty="0"/>
              <a:t>Third level</a:t>
            </a:r>
            <a:endParaRPr dirty="0"/>
          </a:p>
        </p:txBody>
      </p:sp>
      <p:sp>
        <p:nvSpPr>
          <p:cNvPr id="11" name="Content Placeholder 2"/>
          <p:cNvSpPr>
            <a:spLocks noGrp="1"/>
          </p:cNvSpPr>
          <p:nvPr>
            <p:ph sz="half" idx="15"/>
          </p:nvPr>
        </p:nvSpPr>
        <p:spPr>
          <a:xfrm>
            <a:off x="986367" y="4497070"/>
            <a:ext cx="5023104" cy="1554480"/>
          </a:xfrm>
        </p:spPr>
        <p:txBody>
          <a:bodyPr/>
          <a:lstStyle>
            <a:lvl1pPr>
              <a:defRPr sz="1801"/>
            </a:lvl1pPr>
            <a:lvl2pPr>
              <a:defRPr sz="1801"/>
            </a:lvl2pPr>
            <a:lvl3pPr>
              <a:defRPr sz="1801"/>
            </a:lvl3pPr>
            <a:lvl4pPr marL="1034999" indent="0">
              <a:buNone/>
              <a:defRPr sz="1801"/>
            </a:lvl4pPr>
            <a:lvl5pPr>
              <a:defRPr sz="1801"/>
            </a:lvl5pPr>
            <a:lvl6pPr marL="1946178" indent="-234939" algn="l" defTabSz="914354"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180" indent="-234939" algn="l" defTabSz="914354"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593" indent="-234939" algn="l" defTabSz="914354"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594" indent="-234939" algn="l" defTabSz="914354"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0360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a:xfrm>
            <a:off x="609600" y="6356357"/>
            <a:ext cx="2844800" cy="365125"/>
          </a:xfrm>
          <a:prstGeom prst="rect">
            <a:avLst/>
          </a:prstGeom>
        </p:spPr>
        <p:txBody>
          <a:bodyPr/>
          <a:lstStyle/>
          <a:p>
            <a:fld id="{679BC7E7-EA8E-4DA7-915E-CC098D9BADCB}" type="datetimeFigureOut">
              <a:rPr lang="en-US" smtClean="0"/>
              <a:t>7/10/2020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extLst>
      <p:ext uri="{BB962C8B-B14F-4D97-AF65-F5344CB8AC3E}">
        <p14:creationId xmlns:p14="http://schemas.microsoft.com/office/powerpoint/2010/main" val="4216644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7"/>
            <a:ext cx="2844800" cy="365125"/>
          </a:xfrm>
          <a:prstGeom prst="rect">
            <a:avLst/>
          </a:prstGeom>
        </p:spPr>
        <p:txBody>
          <a:bodyPr/>
          <a:lstStyle/>
          <a:p>
            <a:fld id="{679BC7E7-EA8E-4DA7-915E-CC098D9BADCB}" type="datetimeFigureOut">
              <a:rPr lang="en-US" smtClean="0"/>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extLst>
      <p:ext uri="{BB962C8B-B14F-4D97-AF65-F5344CB8AC3E}">
        <p14:creationId xmlns:p14="http://schemas.microsoft.com/office/powerpoint/2010/main" val="10063690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6.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7.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1744869"/>
            <a:ext cx="12192000" cy="2650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a:p>
        </p:txBody>
      </p:sp>
      <p:sp>
        <p:nvSpPr>
          <p:cNvPr id="8" name="Rectangle 7"/>
          <p:cNvSpPr/>
          <p:nvPr userDrawn="1"/>
        </p:nvSpPr>
        <p:spPr>
          <a:xfrm>
            <a:off x="0" y="3"/>
            <a:ext cx="12192000" cy="174486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a:p>
        </p:txBody>
      </p:sp>
      <p:sp>
        <p:nvSpPr>
          <p:cNvPr id="2" name="Title Placeholder 1"/>
          <p:cNvSpPr>
            <a:spLocks noGrp="1"/>
          </p:cNvSpPr>
          <p:nvPr>
            <p:ph type="title"/>
          </p:nvPr>
        </p:nvSpPr>
        <p:spPr>
          <a:xfrm>
            <a:off x="607484" y="601869"/>
            <a:ext cx="10972800" cy="1021522"/>
          </a:xfrm>
          <a:prstGeom prst="rect">
            <a:avLst/>
          </a:prstGeom>
        </p:spPr>
        <p:txBody>
          <a:bodyPr vert="horz" lIns="91440" tIns="45720" rIns="91440" bIns="45720" rtlCol="0" anchor="ctr">
            <a:noAutofit/>
          </a:bodyPr>
          <a:lstStyle/>
          <a:p>
            <a:r>
              <a:rPr lang="en-US" dirty="0"/>
              <a:t>Click to edit Master title style</a:t>
            </a:r>
            <a:endParaRPr dirty="0"/>
          </a:p>
        </p:txBody>
      </p:sp>
      <p:sp>
        <p:nvSpPr>
          <p:cNvPr id="3" name="Text Placeholder 2"/>
          <p:cNvSpPr>
            <a:spLocks noGrp="1"/>
          </p:cNvSpPr>
          <p:nvPr>
            <p:ph type="body" idx="1"/>
          </p:nvPr>
        </p:nvSpPr>
        <p:spPr>
          <a:xfrm>
            <a:off x="986367" y="2429566"/>
            <a:ext cx="10217152" cy="36076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3"/>
          </p:nvPr>
        </p:nvSpPr>
        <p:spPr>
          <a:xfrm>
            <a:off x="7719484" y="6356357"/>
            <a:ext cx="3860800" cy="365125"/>
          </a:xfrm>
          <a:prstGeom prst="rect">
            <a:avLst/>
          </a:prstGeom>
        </p:spPr>
        <p:txBody>
          <a:bodyPr vert="horz" lIns="91440" tIns="45720" rIns="91440" bIns="45720" rtlCol="0" anchor="ctr"/>
          <a:lstStyle>
            <a:lvl1pPr algn="r">
              <a:defRPr sz="1100" b="1">
                <a:solidFill>
                  <a:srgbClr val="464647"/>
                </a:solidFill>
              </a:defRPr>
            </a:lvl1pPr>
          </a:lstStyle>
          <a:p>
            <a:endParaRPr lang="en-US" dirty="0"/>
          </a:p>
        </p:txBody>
      </p:sp>
      <p:sp>
        <p:nvSpPr>
          <p:cNvPr id="6" name="Slide Number Placeholder 5"/>
          <p:cNvSpPr>
            <a:spLocks noGrp="1"/>
          </p:cNvSpPr>
          <p:nvPr>
            <p:ph type="sldNum" sz="quarter" idx="4"/>
          </p:nvPr>
        </p:nvSpPr>
        <p:spPr>
          <a:xfrm>
            <a:off x="5740400" y="6356357"/>
            <a:ext cx="711200" cy="365125"/>
          </a:xfrm>
          <a:prstGeom prst="rect">
            <a:avLst/>
          </a:prstGeom>
        </p:spPr>
        <p:txBody>
          <a:bodyPr vert="horz" lIns="91440" tIns="45720" rIns="91440" bIns="45720" rtlCol="0" anchor="ctr"/>
          <a:lstStyle>
            <a:lvl1pPr algn="ctr">
              <a:defRPr sz="1100" b="1">
                <a:solidFill>
                  <a:srgbClr val="464647"/>
                </a:solidFill>
              </a:defRPr>
            </a:lvl1pPr>
          </a:lstStyle>
          <a:p>
            <a:fld id="{9F2F5E10-5301-4EE6-90D2-A6C4A3F62BED}" type="slidenum">
              <a:rPr lang="en-US" smtClean="0"/>
              <a:pPr/>
              <a:t>‹#›</a:t>
            </a:fld>
            <a:endParaRPr lang="en-US"/>
          </a:p>
        </p:txBody>
      </p:sp>
    </p:spTree>
    <p:extLst>
      <p:ext uri="{BB962C8B-B14F-4D97-AF65-F5344CB8AC3E}">
        <p14:creationId xmlns:p14="http://schemas.microsoft.com/office/powerpoint/2010/main" val="2848171012"/>
      </p:ext>
    </p:extLst>
  </p:cSld>
  <p:clrMap bg1="lt1" tx1="dk1" bg2="lt2" tx2="dk2" accent1="accent1" accent2="accent2" accent3="accent3" accent4="accent4" accent5="accent5" accent6="accent6" hlink="hlink" folHlink="folHlink"/>
  <p:sldLayoutIdLst>
    <p:sldLayoutId id="2147483679" r:id="rId1"/>
    <p:sldLayoutId id="2147483681" r:id="rId2"/>
    <p:sldLayoutId id="2147483685" r:id="rId3"/>
    <p:sldLayoutId id="2147483686" r:id="rId4"/>
  </p:sldLayoutIdLst>
  <p:txStyles>
    <p:titleStyle>
      <a:lvl1pPr algn="ctr" defTabSz="914354" rtl="0" eaLnBrk="1" latinLnBrk="0" hangingPunct="1">
        <a:spcBef>
          <a:spcPct val="0"/>
        </a:spcBef>
        <a:buNone/>
        <a:defRPr sz="4601" kern="1200">
          <a:solidFill>
            <a:schemeClr val="bg1"/>
          </a:solidFill>
          <a:latin typeface="Avenir Heavy"/>
          <a:ea typeface="+mj-ea"/>
          <a:cs typeface="Avenir Heavy"/>
        </a:defRPr>
      </a:lvl1pPr>
    </p:titleStyle>
    <p:bodyStyle>
      <a:lvl1pPr marL="342882" indent="-342882" algn="l" defTabSz="914354" rtl="0" eaLnBrk="1" latinLnBrk="0" hangingPunct="1">
        <a:spcBef>
          <a:spcPts val="2000"/>
        </a:spcBef>
        <a:buClr>
          <a:schemeClr val="accent4"/>
        </a:buClr>
        <a:buSzPct val="90000"/>
        <a:buFont typeface="Wingdings" charset="2"/>
        <a:buChar char="§"/>
        <a:defRPr sz="3600" kern="1200">
          <a:solidFill>
            <a:schemeClr val="tx2"/>
          </a:solidFill>
          <a:latin typeface="Avenir Medium"/>
          <a:ea typeface="+mn-ea"/>
          <a:cs typeface="Avenir Medium"/>
        </a:defRPr>
      </a:lvl1pPr>
      <a:lvl2pPr marL="685767" indent="-336534" algn="l" defTabSz="914354" rtl="0" eaLnBrk="1" latinLnBrk="0" hangingPunct="1">
        <a:spcBef>
          <a:spcPts val="601"/>
        </a:spcBef>
        <a:buClr>
          <a:schemeClr val="accent4"/>
        </a:buClr>
        <a:buSzPct val="90000"/>
        <a:buFont typeface="Wingdings" charset="2"/>
        <a:buChar char="§"/>
        <a:defRPr sz="2800" kern="1200">
          <a:solidFill>
            <a:schemeClr val="tx2"/>
          </a:solidFill>
          <a:latin typeface="Avenir LT Std 55 Roman"/>
          <a:ea typeface="+mn-ea"/>
          <a:cs typeface="Avenir LT Std 55 Roman"/>
        </a:defRPr>
      </a:lvl2pPr>
      <a:lvl3pPr marL="1034999" indent="-349234" algn="l" defTabSz="914354" rtl="0" eaLnBrk="1" latinLnBrk="0" hangingPunct="1">
        <a:spcBef>
          <a:spcPts val="601"/>
        </a:spcBef>
        <a:buClr>
          <a:schemeClr val="accent4"/>
        </a:buClr>
        <a:buSzPct val="90000"/>
        <a:buFont typeface="Wingdings" charset="2"/>
        <a:buChar char="§"/>
        <a:defRPr sz="2000" kern="1200">
          <a:solidFill>
            <a:schemeClr val="tx2"/>
          </a:solidFill>
          <a:latin typeface="Avenir LT Std 55 Roman"/>
          <a:ea typeface="+mn-ea"/>
          <a:cs typeface="Avenir LT Std 55 Roman"/>
        </a:defRPr>
      </a:lvl3pPr>
      <a:lvl4pPr marL="1371531" indent="-336534" algn="l" defTabSz="914354" rtl="0" eaLnBrk="1" latinLnBrk="0" hangingPunct="1">
        <a:spcBef>
          <a:spcPts val="601"/>
        </a:spcBef>
        <a:buClr>
          <a:schemeClr val="accent4"/>
        </a:buClr>
        <a:buSzPct val="90000"/>
        <a:buFont typeface="Wingdings" charset="2"/>
        <a:buChar char="§"/>
        <a:defRPr sz="1801" kern="1200">
          <a:solidFill>
            <a:schemeClr val="tx2"/>
          </a:solidFill>
          <a:latin typeface="Avenir LT Std 55 Roman"/>
          <a:ea typeface="+mn-ea"/>
          <a:cs typeface="Avenir LT Std 55 Roman"/>
        </a:defRPr>
      </a:lvl4pPr>
      <a:lvl5pPr marL="1720765" indent="-349234" algn="l" defTabSz="914354" rtl="0" eaLnBrk="1" latinLnBrk="0" hangingPunct="1">
        <a:spcBef>
          <a:spcPts val="601"/>
        </a:spcBef>
        <a:buClr>
          <a:schemeClr val="accent4"/>
        </a:buClr>
        <a:buSzPct val="90000"/>
        <a:buFont typeface="Wingdings" charset="2"/>
        <a:buChar char="§"/>
        <a:defRPr sz="1801" kern="1200">
          <a:solidFill>
            <a:schemeClr val="tx2"/>
          </a:solidFill>
          <a:latin typeface="Avenir LT Std 55 Roman"/>
          <a:ea typeface="+mn-ea"/>
          <a:cs typeface="Avenir LT Std 55 Roman"/>
        </a:defRPr>
      </a:lvl5pPr>
      <a:lvl6pPr marL="2055710" indent="-344471" algn="l" defTabSz="914354" rtl="0" eaLnBrk="1" latinLnBrk="0" hangingPunct="1">
        <a:spcBef>
          <a:spcPct val="20000"/>
        </a:spcBef>
        <a:buClr>
          <a:schemeClr val="accent1">
            <a:lumMod val="60000"/>
            <a:lumOff val="40000"/>
          </a:schemeClr>
        </a:buClr>
        <a:buSzPct val="90000"/>
        <a:buFont typeface="Wingdings" pitchFamily="2" charset="2"/>
        <a:buChar char=""/>
        <a:defRPr lang="en-US" sz="1801" kern="1200" dirty="0" smtClean="0">
          <a:solidFill>
            <a:schemeClr val="tx2"/>
          </a:solidFill>
          <a:latin typeface="+mn-lt"/>
          <a:ea typeface="+mn-ea"/>
          <a:cs typeface="+mn-cs"/>
        </a:defRPr>
      </a:lvl6pPr>
      <a:lvl7pPr marL="2398593" indent="-344471" algn="l" defTabSz="914354" rtl="0" eaLnBrk="1" latinLnBrk="0" hangingPunct="1">
        <a:spcBef>
          <a:spcPct val="20000"/>
        </a:spcBef>
        <a:buClr>
          <a:schemeClr val="accent1"/>
        </a:buClr>
        <a:buSzPct val="90000"/>
        <a:buFont typeface="Wingdings" pitchFamily="2" charset="2"/>
        <a:buChar char=""/>
        <a:defRPr lang="en-US" sz="1801" kern="1200" dirty="0" smtClean="0">
          <a:solidFill>
            <a:schemeClr val="tx2"/>
          </a:solidFill>
          <a:latin typeface="+mn-lt"/>
          <a:ea typeface="+mn-ea"/>
          <a:cs typeface="+mn-cs"/>
        </a:defRPr>
      </a:lvl7pPr>
      <a:lvl8pPr marL="2743063" indent="-344471" algn="l" defTabSz="914354" rtl="0" eaLnBrk="1" latinLnBrk="0" hangingPunct="1">
        <a:spcBef>
          <a:spcPct val="20000"/>
        </a:spcBef>
        <a:buClr>
          <a:schemeClr val="accent1">
            <a:lumMod val="60000"/>
            <a:lumOff val="40000"/>
          </a:schemeClr>
        </a:buClr>
        <a:buSzPct val="90000"/>
        <a:buFont typeface="Wingdings" pitchFamily="2" charset="2"/>
        <a:buChar char=""/>
        <a:defRPr lang="en-US" sz="1801" kern="1200" dirty="0" smtClean="0">
          <a:solidFill>
            <a:schemeClr val="tx2"/>
          </a:solidFill>
          <a:latin typeface="+mn-lt"/>
          <a:ea typeface="+mn-ea"/>
          <a:cs typeface="+mn-cs"/>
        </a:defRPr>
      </a:lvl8pPr>
      <a:lvl9pPr marL="3087535" indent="-344471" algn="l" defTabSz="914354" rtl="0" eaLnBrk="1" latinLnBrk="0" hangingPunct="1">
        <a:spcBef>
          <a:spcPct val="20000"/>
        </a:spcBef>
        <a:buClr>
          <a:schemeClr val="accent1"/>
        </a:buClr>
        <a:buSzPct val="90000"/>
        <a:buFont typeface="Wingdings" pitchFamily="2" charset="2"/>
        <a:buChar char=""/>
        <a:defRPr lang="en-US" sz="1801" kern="1200" dirty="0">
          <a:solidFill>
            <a:schemeClr val="tx2"/>
          </a:solidFill>
          <a:latin typeface="+mn-lt"/>
          <a:ea typeface="+mn-ea"/>
          <a:cs typeface="+mn-cs"/>
        </a:defRPr>
      </a:lvl9pPr>
    </p:bodyStyle>
    <p:otherStyle>
      <a:defPPr>
        <a:defRPr/>
      </a:defPPr>
      <a:lvl1pPr marL="0" algn="l" defTabSz="914354" rtl="0" eaLnBrk="1" latinLnBrk="0" hangingPunct="1">
        <a:defRPr sz="1801" kern="1200">
          <a:solidFill>
            <a:schemeClr val="tx1"/>
          </a:solidFill>
          <a:latin typeface="+mn-lt"/>
          <a:ea typeface="+mn-ea"/>
          <a:cs typeface="+mn-cs"/>
        </a:defRPr>
      </a:lvl1pPr>
      <a:lvl2pPr marL="457177" algn="l" defTabSz="914354" rtl="0" eaLnBrk="1" latinLnBrk="0" hangingPunct="1">
        <a:defRPr sz="1801" kern="1200">
          <a:solidFill>
            <a:schemeClr val="tx1"/>
          </a:solidFill>
          <a:latin typeface="+mn-lt"/>
          <a:ea typeface="+mn-ea"/>
          <a:cs typeface="+mn-cs"/>
        </a:defRPr>
      </a:lvl2pPr>
      <a:lvl3pPr marL="914354" algn="l" defTabSz="914354" rtl="0" eaLnBrk="1" latinLnBrk="0" hangingPunct="1">
        <a:defRPr sz="1801" kern="1200">
          <a:solidFill>
            <a:schemeClr val="tx1"/>
          </a:solidFill>
          <a:latin typeface="+mn-lt"/>
          <a:ea typeface="+mn-ea"/>
          <a:cs typeface="+mn-cs"/>
        </a:defRPr>
      </a:lvl3pPr>
      <a:lvl4pPr marL="1371531" algn="l" defTabSz="914354" rtl="0" eaLnBrk="1" latinLnBrk="0" hangingPunct="1">
        <a:defRPr sz="1801" kern="1200">
          <a:solidFill>
            <a:schemeClr val="tx1"/>
          </a:solidFill>
          <a:latin typeface="+mn-lt"/>
          <a:ea typeface="+mn-ea"/>
          <a:cs typeface="+mn-cs"/>
        </a:defRPr>
      </a:lvl4pPr>
      <a:lvl5pPr marL="1828709" algn="l" defTabSz="914354" rtl="0" eaLnBrk="1" latinLnBrk="0" hangingPunct="1">
        <a:defRPr sz="1801" kern="1200">
          <a:solidFill>
            <a:schemeClr val="tx1"/>
          </a:solidFill>
          <a:latin typeface="+mn-lt"/>
          <a:ea typeface="+mn-ea"/>
          <a:cs typeface="+mn-cs"/>
        </a:defRPr>
      </a:lvl5pPr>
      <a:lvl6pPr marL="2285886" algn="l" defTabSz="914354" rtl="0" eaLnBrk="1" latinLnBrk="0" hangingPunct="1">
        <a:defRPr sz="1801" kern="1200">
          <a:solidFill>
            <a:schemeClr val="tx1"/>
          </a:solidFill>
          <a:latin typeface="+mn-lt"/>
          <a:ea typeface="+mn-ea"/>
          <a:cs typeface="+mn-cs"/>
        </a:defRPr>
      </a:lvl6pPr>
      <a:lvl7pPr marL="2743063" algn="l" defTabSz="914354" rtl="0" eaLnBrk="1" latinLnBrk="0" hangingPunct="1">
        <a:defRPr sz="1801" kern="1200">
          <a:solidFill>
            <a:schemeClr val="tx1"/>
          </a:solidFill>
          <a:latin typeface="+mn-lt"/>
          <a:ea typeface="+mn-ea"/>
          <a:cs typeface="+mn-cs"/>
        </a:defRPr>
      </a:lvl7pPr>
      <a:lvl8pPr marL="3200240" algn="l" defTabSz="914354" rtl="0" eaLnBrk="1" latinLnBrk="0" hangingPunct="1">
        <a:defRPr sz="1801" kern="1200">
          <a:solidFill>
            <a:schemeClr val="tx1"/>
          </a:solidFill>
          <a:latin typeface="+mn-lt"/>
          <a:ea typeface="+mn-ea"/>
          <a:cs typeface="+mn-cs"/>
        </a:defRPr>
      </a:lvl8pPr>
      <a:lvl9pPr marL="3657417" algn="l" defTabSz="914354"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1744869"/>
            <a:ext cx="12192000" cy="265044"/>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a:p>
        </p:txBody>
      </p:sp>
      <p:sp>
        <p:nvSpPr>
          <p:cNvPr id="8" name="Rectangle 7"/>
          <p:cNvSpPr/>
          <p:nvPr userDrawn="1"/>
        </p:nvSpPr>
        <p:spPr>
          <a:xfrm>
            <a:off x="0" y="3"/>
            <a:ext cx="12192000" cy="174486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a:p>
        </p:txBody>
      </p:sp>
      <p:sp>
        <p:nvSpPr>
          <p:cNvPr id="2" name="Title Placeholder 1"/>
          <p:cNvSpPr>
            <a:spLocks noGrp="1"/>
          </p:cNvSpPr>
          <p:nvPr>
            <p:ph type="title"/>
          </p:nvPr>
        </p:nvSpPr>
        <p:spPr>
          <a:xfrm>
            <a:off x="607484" y="601869"/>
            <a:ext cx="10972800" cy="1021522"/>
          </a:xfrm>
          <a:prstGeom prst="rect">
            <a:avLst/>
          </a:prstGeom>
        </p:spPr>
        <p:txBody>
          <a:bodyPr vert="horz" lIns="91440" tIns="45720" rIns="91440" bIns="45720" rtlCol="0" anchor="ctr">
            <a:noAutofit/>
          </a:bodyPr>
          <a:lstStyle/>
          <a:p>
            <a:r>
              <a:rPr lang="en-US" dirty="0"/>
              <a:t>Click to edit Master title style</a:t>
            </a:r>
            <a:endParaRPr dirty="0"/>
          </a:p>
        </p:txBody>
      </p:sp>
      <p:sp>
        <p:nvSpPr>
          <p:cNvPr id="3" name="Text Placeholder 2"/>
          <p:cNvSpPr>
            <a:spLocks noGrp="1"/>
          </p:cNvSpPr>
          <p:nvPr>
            <p:ph type="body" idx="1"/>
          </p:nvPr>
        </p:nvSpPr>
        <p:spPr>
          <a:xfrm>
            <a:off x="986367" y="2429566"/>
            <a:ext cx="10217152" cy="36076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3"/>
          </p:nvPr>
        </p:nvSpPr>
        <p:spPr>
          <a:xfrm>
            <a:off x="7719484" y="6356357"/>
            <a:ext cx="3860800" cy="365125"/>
          </a:xfrm>
          <a:prstGeom prst="rect">
            <a:avLst/>
          </a:prstGeom>
        </p:spPr>
        <p:txBody>
          <a:bodyPr vert="horz" lIns="91440" tIns="45720" rIns="91440" bIns="45720" rtlCol="0" anchor="ctr"/>
          <a:lstStyle>
            <a:lvl1pPr algn="r">
              <a:defRPr sz="1100" b="1">
                <a:solidFill>
                  <a:srgbClr val="464647"/>
                </a:solidFill>
              </a:defRPr>
            </a:lvl1pPr>
          </a:lstStyle>
          <a:p>
            <a:endParaRPr lang="en-US" dirty="0"/>
          </a:p>
        </p:txBody>
      </p:sp>
      <p:sp>
        <p:nvSpPr>
          <p:cNvPr id="6" name="Slide Number Placeholder 5"/>
          <p:cNvSpPr>
            <a:spLocks noGrp="1"/>
          </p:cNvSpPr>
          <p:nvPr>
            <p:ph type="sldNum" sz="quarter" idx="4"/>
          </p:nvPr>
        </p:nvSpPr>
        <p:spPr>
          <a:xfrm>
            <a:off x="5740400" y="6356357"/>
            <a:ext cx="711200" cy="365125"/>
          </a:xfrm>
          <a:prstGeom prst="rect">
            <a:avLst/>
          </a:prstGeom>
        </p:spPr>
        <p:txBody>
          <a:bodyPr vert="horz" lIns="91440" tIns="45720" rIns="91440" bIns="45720" rtlCol="0" anchor="ctr"/>
          <a:lstStyle>
            <a:lvl1pPr algn="ctr">
              <a:defRPr sz="1100" b="1">
                <a:solidFill>
                  <a:srgbClr val="464647"/>
                </a:solidFill>
              </a:defRPr>
            </a:lvl1pPr>
          </a:lstStyle>
          <a:p>
            <a:fld id="{9F2F5E10-5301-4EE6-90D2-A6C4A3F62BED}" type="slidenum">
              <a:rPr lang="en-US" smtClean="0"/>
              <a:pPr/>
              <a:t>‹#›</a:t>
            </a:fld>
            <a:endParaRPr lang="en-US"/>
          </a:p>
        </p:txBody>
      </p:sp>
    </p:spTree>
    <p:extLst>
      <p:ext uri="{BB962C8B-B14F-4D97-AF65-F5344CB8AC3E}">
        <p14:creationId xmlns:p14="http://schemas.microsoft.com/office/powerpoint/2010/main" val="18650658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txStyles>
    <p:titleStyle>
      <a:lvl1pPr algn="ctr" defTabSz="914354" rtl="0" eaLnBrk="1" latinLnBrk="0" hangingPunct="1">
        <a:spcBef>
          <a:spcPct val="0"/>
        </a:spcBef>
        <a:buNone/>
        <a:defRPr sz="4601" kern="1200">
          <a:solidFill>
            <a:schemeClr val="bg1"/>
          </a:solidFill>
          <a:latin typeface="Avenir Heavy"/>
          <a:ea typeface="+mj-ea"/>
          <a:cs typeface="Avenir Heavy"/>
        </a:defRPr>
      </a:lvl1pPr>
    </p:titleStyle>
    <p:bodyStyle>
      <a:lvl1pPr marL="342882" indent="-342882" algn="l" defTabSz="914354" rtl="0" eaLnBrk="1" latinLnBrk="0" hangingPunct="1">
        <a:spcBef>
          <a:spcPts val="2000"/>
        </a:spcBef>
        <a:buClr>
          <a:schemeClr val="accent4"/>
        </a:buClr>
        <a:buSzPct val="90000"/>
        <a:buFont typeface="Wingdings" charset="2"/>
        <a:buChar char="§"/>
        <a:defRPr sz="3600" kern="1200">
          <a:solidFill>
            <a:schemeClr val="tx2"/>
          </a:solidFill>
          <a:latin typeface="Avenir Medium"/>
          <a:ea typeface="+mn-ea"/>
          <a:cs typeface="Avenir Medium"/>
        </a:defRPr>
      </a:lvl1pPr>
      <a:lvl2pPr marL="685767" indent="-336534" algn="l" defTabSz="914354" rtl="0" eaLnBrk="1" latinLnBrk="0" hangingPunct="1">
        <a:spcBef>
          <a:spcPts val="601"/>
        </a:spcBef>
        <a:buClr>
          <a:schemeClr val="accent4"/>
        </a:buClr>
        <a:buSzPct val="90000"/>
        <a:buFont typeface="Wingdings" charset="2"/>
        <a:buChar char="§"/>
        <a:defRPr sz="2800" kern="1200">
          <a:solidFill>
            <a:schemeClr val="tx2"/>
          </a:solidFill>
          <a:latin typeface="Avenir LT Std 55 Roman"/>
          <a:ea typeface="+mn-ea"/>
          <a:cs typeface="Avenir LT Std 55 Roman"/>
        </a:defRPr>
      </a:lvl2pPr>
      <a:lvl3pPr marL="1034999" indent="-349234" algn="l" defTabSz="914354" rtl="0" eaLnBrk="1" latinLnBrk="0" hangingPunct="1">
        <a:spcBef>
          <a:spcPts val="601"/>
        </a:spcBef>
        <a:buClr>
          <a:schemeClr val="accent4"/>
        </a:buClr>
        <a:buSzPct val="90000"/>
        <a:buFont typeface="Wingdings" charset="2"/>
        <a:buChar char="§"/>
        <a:defRPr sz="2000" kern="1200">
          <a:solidFill>
            <a:schemeClr val="tx2"/>
          </a:solidFill>
          <a:latin typeface="Avenir LT Std 55 Roman"/>
          <a:ea typeface="+mn-ea"/>
          <a:cs typeface="Avenir LT Std 55 Roman"/>
        </a:defRPr>
      </a:lvl3pPr>
      <a:lvl4pPr marL="1371531" indent="-336534" algn="l" defTabSz="914354" rtl="0" eaLnBrk="1" latinLnBrk="0" hangingPunct="1">
        <a:spcBef>
          <a:spcPts val="601"/>
        </a:spcBef>
        <a:buClr>
          <a:schemeClr val="accent4"/>
        </a:buClr>
        <a:buSzPct val="90000"/>
        <a:buFont typeface="Wingdings" charset="2"/>
        <a:buChar char="§"/>
        <a:defRPr sz="1801" kern="1200">
          <a:solidFill>
            <a:schemeClr val="tx2"/>
          </a:solidFill>
          <a:latin typeface="Avenir LT Std 55 Roman"/>
          <a:ea typeface="+mn-ea"/>
          <a:cs typeface="Avenir LT Std 55 Roman"/>
        </a:defRPr>
      </a:lvl4pPr>
      <a:lvl5pPr marL="1720765" indent="-349234" algn="l" defTabSz="914354" rtl="0" eaLnBrk="1" latinLnBrk="0" hangingPunct="1">
        <a:spcBef>
          <a:spcPts val="601"/>
        </a:spcBef>
        <a:buClr>
          <a:schemeClr val="accent4"/>
        </a:buClr>
        <a:buSzPct val="90000"/>
        <a:buFont typeface="Wingdings" charset="2"/>
        <a:buChar char="§"/>
        <a:defRPr sz="1801" kern="1200">
          <a:solidFill>
            <a:schemeClr val="tx2"/>
          </a:solidFill>
          <a:latin typeface="Avenir LT Std 55 Roman"/>
          <a:ea typeface="+mn-ea"/>
          <a:cs typeface="Avenir LT Std 55 Roman"/>
        </a:defRPr>
      </a:lvl5pPr>
      <a:lvl6pPr marL="2055710" indent="-344471" algn="l" defTabSz="914354" rtl="0" eaLnBrk="1" latinLnBrk="0" hangingPunct="1">
        <a:spcBef>
          <a:spcPct val="20000"/>
        </a:spcBef>
        <a:buClr>
          <a:schemeClr val="accent1">
            <a:lumMod val="60000"/>
            <a:lumOff val="40000"/>
          </a:schemeClr>
        </a:buClr>
        <a:buSzPct val="90000"/>
        <a:buFont typeface="Wingdings" pitchFamily="2" charset="2"/>
        <a:buChar char=""/>
        <a:defRPr lang="en-US" sz="1801" kern="1200" dirty="0" smtClean="0">
          <a:solidFill>
            <a:schemeClr val="tx2"/>
          </a:solidFill>
          <a:latin typeface="+mn-lt"/>
          <a:ea typeface="+mn-ea"/>
          <a:cs typeface="+mn-cs"/>
        </a:defRPr>
      </a:lvl6pPr>
      <a:lvl7pPr marL="2398593" indent="-344471" algn="l" defTabSz="914354" rtl="0" eaLnBrk="1" latinLnBrk="0" hangingPunct="1">
        <a:spcBef>
          <a:spcPct val="20000"/>
        </a:spcBef>
        <a:buClr>
          <a:schemeClr val="accent1"/>
        </a:buClr>
        <a:buSzPct val="90000"/>
        <a:buFont typeface="Wingdings" pitchFamily="2" charset="2"/>
        <a:buChar char=""/>
        <a:defRPr lang="en-US" sz="1801" kern="1200" dirty="0" smtClean="0">
          <a:solidFill>
            <a:schemeClr val="tx2"/>
          </a:solidFill>
          <a:latin typeface="+mn-lt"/>
          <a:ea typeface="+mn-ea"/>
          <a:cs typeface="+mn-cs"/>
        </a:defRPr>
      </a:lvl7pPr>
      <a:lvl8pPr marL="2743063" indent="-344471" algn="l" defTabSz="914354" rtl="0" eaLnBrk="1" latinLnBrk="0" hangingPunct="1">
        <a:spcBef>
          <a:spcPct val="20000"/>
        </a:spcBef>
        <a:buClr>
          <a:schemeClr val="accent1">
            <a:lumMod val="60000"/>
            <a:lumOff val="40000"/>
          </a:schemeClr>
        </a:buClr>
        <a:buSzPct val="90000"/>
        <a:buFont typeface="Wingdings" pitchFamily="2" charset="2"/>
        <a:buChar char=""/>
        <a:defRPr lang="en-US" sz="1801" kern="1200" dirty="0" smtClean="0">
          <a:solidFill>
            <a:schemeClr val="tx2"/>
          </a:solidFill>
          <a:latin typeface="+mn-lt"/>
          <a:ea typeface="+mn-ea"/>
          <a:cs typeface="+mn-cs"/>
        </a:defRPr>
      </a:lvl8pPr>
      <a:lvl9pPr marL="3087535" indent="-344471" algn="l" defTabSz="914354" rtl="0" eaLnBrk="1" latinLnBrk="0" hangingPunct="1">
        <a:spcBef>
          <a:spcPct val="20000"/>
        </a:spcBef>
        <a:buClr>
          <a:schemeClr val="accent1"/>
        </a:buClr>
        <a:buSzPct val="90000"/>
        <a:buFont typeface="Wingdings" pitchFamily="2" charset="2"/>
        <a:buChar char=""/>
        <a:defRPr lang="en-US" sz="1801" kern="1200" dirty="0">
          <a:solidFill>
            <a:schemeClr val="tx2"/>
          </a:solidFill>
          <a:latin typeface="+mn-lt"/>
          <a:ea typeface="+mn-ea"/>
          <a:cs typeface="+mn-cs"/>
        </a:defRPr>
      </a:lvl9pPr>
    </p:bodyStyle>
    <p:otherStyle>
      <a:defPPr>
        <a:defRPr/>
      </a:defPPr>
      <a:lvl1pPr marL="0" algn="l" defTabSz="914354" rtl="0" eaLnBrk="1" latinLnBrk="0" hangingPunct="1">
        <a:defRPr sz="1801" kern="1200">
          <a:solidFill>
            <a:schemeClr val="tx1"/>
          </a:solidFill>
          <a:latin typeface="+mn-lt"/>
          <a:ea typeface="+mn-ea"/>
          <a:cs typeface="+mn-cs"/>
        </a:defRPr>
      </a:lvl1pPr>
      <a:lvl2pPr marL="457177" algn="l" defTabSz="914354" rtl="0" eaLnBrk="1" latinLnBrk="0" hangingPunct="1">
        <a:defRPr sz="1801" kern="1200">
          <a:solidFill>
            <a:schemeClr val="tx1"/>
          </a:solidFill>
          <a:latin typeface="+mn-lt"/>
          <a:ea typeface="+mn-ea"/>
          <a:cs typeface="+mn-cs"/>
        </a:defRPr>
      </a:lvl2pPr>
      <a:lvl3pPr marL="914354" algn="l" defTabSz="914354" rtl="0" eaLnBrk="1" latinLnBrk="0" hangingPunct="1">
        <a:defRPr sz="1801" kern="1200">
          <a:solidFill>
            <a:schemeClr val="tx1"/>
          </a:solidFill>
          <a:latin typeface="+mn-lt"/>
          <a:ea typeface="+mn-ea"/>
          <a:cs typeface="+mn-cs"/>
        </a:defRPr>
      </a:lvl3pPr>
      <a:lvl4pPr marL="1371531" algn="l" defTabSz="914354" rtl="0" eaLnBrk="1" latinLnBrk="0" hangingPunct="1">
        <a:defRPr sz="1801" kern="1200">
          <a:solidFill>
            <a:schemeClr val="tx1"/>
          </a:solidFill>
          <a:latin typeface="+mn-lt"/>
          <a:ea typeface="+mn-ea"/>
          <a:cs typeface="+mn-cs"/>
        </a:defRPr>
      </a:lvl4pPr>
      <a:lvl5pPr marL="1828709" algn="l" defTabSz="914354" rtl="0" eaLnBrk="1" latinLnBrk="0" hangingPunct="1">
        <a:defRPr sz="1801" kern="1200">
          <a:solidFill>
            <a:schemeClr val="tx1"/>
          </a:solidFill>
          <a:latin typeface="+mn-lt"/>
          <a:ea typeface="+mn-ea"/>
          <a:cs typeface="+mn-cs"/>
        </a:defRPr>
      </a:lvl5pPr>
      <a:lvl6pPr marL="2285886" algn="l" defTabSz="914354" rtl="0" eaLnBrk="1" latinLnBrk="0" hangingPunct="1">
        <a:defRPr sz="1801" kern="1200">
          <a:solidFill>
            <a:schemeClr val="tx1"/>
          </a:solidFill>
          <a:latin typeface="+mn-lt"/>
          <a:ea typeface="+mn-ea"/>
          <a:cs typeface="+mn-cs"/>
        </a:defRPr>
      </a:lvl6pPr>
      <a:lvl7pPr marL="2743063" algn="l" defTabSz="914354" rtl="0" eaLnBrk="1" latinLnBrk="0" hangingPunct="1">
        <a:defRPr sz="1801" kern="1200">
          <a:solidFill>
            <a:schemeClr val="tx1"/>
          </a:solidFill>
          <a:latin typeface="+mn-lt"/>
          <a:ea typeface="+mn-ea"/>
          <a:cs typeface="+mn-cs"/>
        </a:defRPr>
      </a:lvl7pPr>
      <a:lvl8pPr marL="3200240" algn="l" defTabSz="914354" rtl="0" eaLnBrk="1" latinLnBrk="0" hangingPunct="1">
        <a:defRPr sz="1801" kern="1200">
          <a:solidFill>
            <a:schemeClr val="tx1"/>
          </a:solidFill>
          <a:latin typeface="+mn-lt"/>
          <a:ea typeface="+mn-ea"/>
          <a:cs typeface="+mn-cs"/>
        </a:defRPr>
      </a:lvl8pPr>
      <a:lvl9pPr marL="3657417" algn="l" defTabSz="914354"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1744869"/>
            <a:ext cx="12192000" cy="265044"/>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a:p>
        </p:txBody>
      </p:sp>
      <p:sp>
        <p:nvSpPr>
          <p:cNvPr id="8" name="Rectangle 7"/>
          <p:cNvSpPr/>
          <p:nvPr userDrawn="1"/>
        </p:nvSpPr>
        <p:spPr>
          <a:xfrm>
            <a:off x="0" y="3"/>
            <a:ext cx="12192000" cy="174486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a:p>
        </p:txBody>
      </p:sp>
      <p:sp>
        <p:nvSpPr>
          <p:cNvPr id="2" name="Title Placeholder 1"/>
          <p:cNvSpPr>
            <a:spLocks noGrp="1"/>
          </p:cNvSpPr>
          <p:nvPr>
            <p:ph type="title"/>
          </p:nvPr>
        </p:nvSpPr>
        <p:spPr>
          <a:xfrm>
            <a:off x="607484" y="601869"/>
            <a:ext cx="10972800" cy="1021522"/>
          </a:xfrm>
          <a:prstGeom prst="rect">
            <a:avLst/>
          </a:prstGeom>
        </p:spPr>
        <p:txBody>
          <a:bodyPr vert="horz" lIns="91440" tIns="45720" rIns="91440" bIns="45720" rtlCol="0" anchor="ctr">
            <a:noAutofit/>
          </a:bodyPr>
          <a:lstStyle/>
          <a:p>
            <a:r>
              <a:rPr lang="en-US" dirty="0"/>
              <a:t>Click to edit Master title style</a:t>
            </a:r>
            <a:endParaRPr dirty="0"/>
          </a:p>
        </p:txBody>
      </p:sp>
      <p:sp>
        <p:nvSpPr>
          <p:cNvPr id="3" name="Text Placeholder 2"/>
          <p:cNvSpPr>
            <a:spLocks noGrp="1"/>
          </p:cNvSpPr>
          <p:nvPr>
            <p:ph type="body" idx="1"/>
          </p:nvPr>
        </p:nvSpPr>
        <p:spPr>
          <a:xfrm>
            <a:off x="986367" y="2429566"/>
            <a:ext cx="10217152" cy="36076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3"/>
          </p:nvPr>
        </p:nvSpPr>
        <p:spPr>
          <a:xfrm>
            <a:off x="7719484" y="6356357"/>
            <a:ext cx="3860800" cy="365125"/>
          </a:xfrm>
          <a:prstGeom prst="rect">
            <a:avLst/>
          </a:prstGeom>
        </p:spPr>
        <p:txBody>
          <a:bodyPr vert="horz" lIns="91440" tIns="45720" rIns="91440" bIns="45720" rtlCol="0" anchor="ctr"/>
          <a:lstStyle>
            <a:lvl1pPr algn="r">
              <a:defRPr sz="1100" b="1">
                <a:solidFill>
                  <a:srgbClr val="464647"/>
                </a:solidFill>
              </a:defRPr>
            </a:lvl1pPr>
          </a:lstStyle>
          <a:p>
            <a:endParaRPr lang="en-US" dirty="0"/>
          </a:p>
        </p:txBody>
      </p:sp>
      <p:sp>
        <p:nvSpPr>
          <p:cNvPr id="6" name="Slide Number Placeholder 5"/>
          <p:cNvSpPr>
            <a:spLocks noGrp="1"/>
          </p:cNvSpPr>
          <p:nvPr>
            <p:ph type="sldNum" sz="quarter" idx="4"/>
          </p:nvPr>
        </p:nvSpPr>
        <p:spPr>
          <a:xfrm>
            <a:off x="5740400" y="6356357"/>
            <a:ext cx="711200" cy="365125"/>
          </a:xfrm>
          <a:prstGeom prst="rect">
            <a:avLst/>
          </a:prstGeom>
        </p:spPr>
        <p:txBody>
          <a:bodyPr vert="horz" lIns="91440" tIns="45720" rIns="91440" bIns="45720" rtlCol="0" anchor="ctr"/>
          <a:lstStyle>
            <a:lvl1pPr algn="ctr">
              <a:defRPr sz="1100" b="1">
                <a:solidFill>
                  <a:srgbClr val="464647"/>
                </a:solidFill>
              </a:defRPr>
            </a:lvl1pPr>
          </a:lstStyle>
          <a:p>
            <a:fld id="{9F2F5E10-5301-4EE6-90D2-A6C4A3F62BED}" type="slidenum">
              <a:rPr lang="en-US" smtClean="0"/>
              <a:pPr/>
              <a:t>‹#›</a:t>
            </a:fld>
            <a:endParaRPr lang="en-US"/>
          </a:p>
        </p:txBody>
      </p:sp>
    </p:spTree>
    <p:extLst>
      <p:ext uri="{BB962C8B-B14F-4D97-AF65-F5344CB8AC3E}">
        <p14:creationId xmlns:p14="http://schemas.microsoft.com/office/powerpoint/2010/main" val="221306878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Lst>
  <p:txStyles>
    <p:titleStyle>
      <a:lvl1pPr algn="ctr" defTabSz="914354" rtl="0" eaLnBrk="1" latinLnBrk="0" hangingPunct="1">
        <a:spcBef>
          <a:spcPct val="0"/>
        </a:spcBef>
        <a:buNone/>
        <a:defRPr sz="4601" kern="1200">
          <a:solidFill>
            <a:schemeClr val="bg1"/>
          </a:solidFill>
          <a:latin typeface="Avenir Heavy"/>
          <a:ea typeface="+mj-ea"/>
          <a:cs typeface="Avenir Heavy"/>
        </a:defRPr>
      </a:lvl1pPr>
    </p:titleStyle>
    <p:bodyStyle>
      <a:lvl1pPr marL="342882" indent="-342882" algn="l" defTabSz="914354" rtl="0" eaLnBrk="1" latinLnBrk="0" hangingPunct="1">
        <a:spcBef>
          <a:spcPts val="2000"/>
        </a:spcBef>
        <a:buClr>
          <a:schemeClr val="accent4"/>
        </a:buClr>
        <a:buSzPct val="90000"/>
        <a:buFont typeface="Wingdings" charset="2"/>
        <a:buChar char="§"/>
        <a:defRPr sz="3600" kern="1200">
          <a:solidFill>
            <a:schemeClr val="tx2"/>
          </a:solidFill>
          <a:latin typeface="Avenir Medium"/>
          <a:ea typeface="+mn-ea"/>
          <a:cs typeface="Avenir Medium"/>
        </a:defRPr>
      </a:lvl1pPr>
      <a:lvl2pPr marL="685767" indent="-336534" algn="l" defTabSz="914354" rtl="0" eaLnBrk="1" latinLnBrk="0" hangingPunct="1">
        <a:spcBef>
          <a:spcPts val="601"/>
        </a:spcBef>
        <a:buClr>
          <a:schemeClr val="accent4"/>
        </a:buClr>
        <a:buSzPct val="90000"/>
        <a:buFont typeface="Wingdings" charset="2"/>
        <a:buChar char="§"/>
        <a:defRPr sz="2800" kern="1200">
          <a:solidFill>
            <a:schemeClr val="tx2"/>
          </a:solidFill>
          <a:latin typeface="Avenir LT Std 55 Roman"/>
          <a:ea typeface="+mn-ea"/>
          <a:cs typeface="Avenir LT Std 55 Roman"/>
        </a:defRPr>
      </a:lvl2pPr>
      <a:lvl3pPr marL="1034999" indent="-349234" algn="l" defTabSz="914354" rtl="0" eaLnBrk="1" latinLnBrk="0" hangingPunct="1">
        <a:spcBef>
          <a:spcPts val="601"/>
        </a:spcBef>
        <a:buClr>
          <a:schemeClr val="accent4"/>
        </a:buClr>
        <a:buSzPct val="90000"/>
        <a:buFont typeface="Wingdings" charset="2"/>
        <a:buChar char="§"/>
        <a:defRPr sz="2000" kern="1200">
          <a:solidFill>
            <a:schemeClr val="tx2"/>
          </a:solidFill>
          <a:latin typeface="Avenir LT Std 55 Roman"/>
          <a:ea typeface="+mn-ea"/>
          <a:cs typeface="Avenir LT Std 55 Roman"/>
        </a:defRPr>
      </a:lvl3pPr>
      <a:lvl4pPr marL="1371531" indent="-336534" algn="l" defTabSz="914354" rtl="0" eaLnBrk="1" latinLnBrk="0" hangingPunct="1">
        <a:spcBef>
          <a:spcPts val="601"/>
        </a:spcBef>
        <a:buClr>
          <a:schemeClr val="accent4"/>
        </a:buClr>
        <a:buSzPct val="90000"/>
        <a:buFont typeface="Wingdings" charset="2"/>
        <a:buChar char="§"/>
        <a:defRPr sz="1801" kern="1200">
          <a:solidFill>
            <a:schemeClr val="tx2"/>
          </a:solidFill>
          <a:latin typeface="Avenir LT Std 55 Roman"/>
          <a:ea typeface="+mn-ea"/>
          <a:cs typeface="Avenir LT Std 55 Roman"/>
        </a:defRPr>
      </a:lvl4pPr>
      <a:lvl5pPr marL="1720765" indent="-349234" algn="l" defTabSz="914354" rtl="0" eaLnBrk="1" latinLnBrk="0" hangingPunct="1">
        <a:spcBef>
          <a:spcPts val="601"/>
        </a:spcBef>
        <a:buClr>
          <a:schemeClr val="accent4"/>
        </a:buClr>
        <a:buSzPct val="90000"/>
        <a:buFont typeface="Wingdings" charset="2"/>
        <a:buChar char="§"/>
        <a:defRPr sz="1801" kern="1200">
          <a:solidFill>
            <a:schemeClr val="tx2"/>
          </a:solidFill>
          <a:latin typeface="Avenir LT Std 55 Roman"/>
          <a:ea typeface="+mn-ea"/>
          <a:cs typeface="Avenir LT Std 55 Roman"/>
        </a:defRPr>
      </a:lvl5pPr>
      <a:lvl6pPr marL="2055710" indent="-344471" algn="l" defTabSz="914354" rtl="0" eaLnBrk="1" latinLnBrk="0" hangingPunct="1">
        <a:spcBef>
          <a:spcPct val="20000"/>
        </a:spcBef>
        <a:buClr>
          <a:schemeClr val="accent1">
            <a:lumMod val="60000"/>
            <a:lumOff val="40000"/>
          </a:schemeClr>
        </a:buClr>
        <a:buSzPct val="90000"/>
        <a:buFont typeface="Wingdings" pitchFamily="2" charset="2"/>
        <a:buChar char=""/>
        <a:defRPr lang="en-US" sz="1801" kern="1200" dirty="0" smtClean="0">
          <a:solidFill>
            <a:schemeClr val="tx2"/>
          </a:solidFill>
          <a:latin typeface="+mn-lt"/>
          <a:ea typeface="+mn-ea"/>
          <a:cs typeface="+mn-cs"/>
        </a:defRPr>
      </a:lvl6pPr>
      <a:lvl7pPr marL="2398593" indent="-344471" algn="l" defTabSz="914354" rtl="0" eaLnBrk="1" latinLnBrk="0" hangingPunct="1">
        <a:spcBef>
          <a:spcPct val="20000"/>
        </a:spcBef>
        <a:buClr>
          <a:schemeClr val="accent1"/>
        </a:buClr>
        <a:buSzPct val="90000"/>
        <a:buFont typeface="Wingdings" pitchFamily="2" charset="2"/>
        <a:buChar char=""/>
        <a:defRPr lang="en-US" sz="1801" kern="1200" dirty="0" smtClean="0">
          <a:solidFill>
            <a:schemeClr val="tx2"/>
          </a:solidFill>
          <a:latin typeface="+mn-lt"/>
          <a:ea typeface="+mn-ea"/>
          <a:cs typeface="+mn-cs"/>
        </a:defRPr>
      </a:lvl7pPr>
      <a:lvl8pPr marL="2743063" indent="-344471" algn="l" defTabSz="914354" rtl="0" eaLnBrk="1" latinLnBrk="0" hangingPunct="1">
        <a:spcBef>
          <a:spcPct val="20000"/>
        </a:spcBef>
        <a:buClr>
          <a:schemeClr val="accent1">
            <a:lumMod val="60000"/>
            <a:lumOff val="40000"/>
          </a:schemeClr>
        </a:buClr>
        <a:buSzPct val="90000"/>
        <a:buFont typeface="Wingdings" pitchFamily="2" charset="2"/>
        <a:buChar char=""/>
        <a:defRPr lang="en-US" sz="1801" kern="1200" dirty="0" smtClean="0">
          <a:solidFill>
            <a:schemeClr val="tx2"/>
          </a:solidFill>
          <a:latin typeface="+mn-lt"/>
          <a:ea typeface="+mn-ea"/>
          <a:cs typeface="+mn-cs"/>
        </a:defRPr>
      </a:lvl8pPr>
      <a:lvl9pPr marL="3087535" indent="-344471" algn="l" defTabSz="914354" rtl="0" eaLnBrk="1" latinLnBrk="0" hangingPunct="1">
        <a:spcBef>
          <a:spcPct val="20000"/>
        </a:spcBef>
        <a:buClr>
          <a:schemeClr val="accent1"/>
        </a:buClr>
        <a:buSzPct val="90000"/>
        <a:buFont typeface="Wingdings" pitchFamily="2" charset="2"/>
        <a:buChar char=""/>
        <a:defRPr lang="en-US" sz="1801" kern="1200" dirty="0">
          <a:solidFill>
            <a:schemeClr val="tx2"/>
          </a:solidFill>
          <a:latin typeface="+mn-lt"/>
          <a:ea typeface="+mn-ea"/>
          <a:cs typeface="+mn-cs"/>
        </a:defRPr>
      </a:lvl9pPr>
    </p:bodyStyle>
    <p:otherStyle>
      <a:defPPr>
        <a:defRPr/>
      </a:defPPr>
      <a:lvl1pPr marL="0" algn="l" defTabSz="914354" rtl="0" eaLnBrk="1" latinLnBrk="0" hangingPunct="1">
        <a:defRPr sz="1801" kern="1200">
          <a:solidFill>
            <a:schemeClr val="tx1"/>
          </a:solidFill>
          <a:latin typeface="+mn-lt"/>
          <a:ea typeface="+mn-ea"/>
          <a:cs typeface="+mn-cs"/>
        </a:defRPr>
      </a:lvl1pPr>
      <a:lvl2pPr marL="457177" algn="l" defTabSz="914354" rtl="0" eaLnBrk="1" latinLnBrk="0" hangingPunct="1">
        <a:defRPr sz="1801" kern="1200">
          <a:solidFill>
            <a:schemeClr val="tx1"/>
          </a:solidFill>
          <a:latin typeface="+mn-lt"/>
          <a:ea typeface="+mn-ea"/>
          <a:cs typeface="+mn-cs"/>
        </a:defRPr>
      </a:lvl2pPr>
      <a:lvl3pPr marL="914354" algn="l" defTabSz="914354" rtl="0" eaLnBrk="1" latinLnBrk="0" hangingPunct="1">
        <a:defRPr sz="1801" kern="1200">
          <a:solidFill>
            <a:schemeClr val="tx1"/>
          </a:solidFill>
          <a:latin typeface="+mn-lt"/>
          <a:ea typeface="+mn-ea"/>
          <a:cs typeface="+mn-cs"/>
        </a:defRPr>
      </a:lvl3pPr>
      <a:lvl4pPr marL="1371531" algn="l" defTabSz="914354" rtl="0" eaLnBrk="1" latinLnBrk="0" hangingPunct="1">
        <a:defRPr sz="1801" kern="1200">
          <a:solidFill>
            <a:schemeClr val="tx1"/>
          </a:solidFill>
          <a:latin typeface="+mn-lt"/>
          <a:ea typeface="+mn-ea"/>
          <a:cs typeface="+mn-cs"/>
        </a:defRPr>
      </a:lvl4pPr>
      <a:lvl5pPr marL="1828709" algn="l" defTabSz="914354" rtl="0" eaLnBrk="1" latinLnBrk="0" hangingPunct="1">
        <a:defRPr sz="1801" kern="1200">
          <a:solidFill>
            <a:schemeClr val="tx1"/>
          </a:solidFill>
          <a:latin typeface="+mn-lt"/>
          <a:ea typeface="+mn-ea"/>
          <a:cs typeface="+mn-cs"/>
        </a:defRPr>
      </a:lvl5pPr>
      <a:lvl6pPr marL="2285886" algn="l" defTabSz="914354" rtl="0" eaLnBrk="1" latinLnBrk="0" hangingPunct="1">
        <a:defRPr sz="1801" kern="1200">
          <a:solidFill>
            <a:schemeClr val="tx1"/>
          </a:solidFill>
          <a:latin typeface="+mn-lt"/>
          <a:ea typeface="+mn-ea"/>
          <a:cs typeface="+mn-cs"/>
        </a:defRPr>
      </a:lvl6pPr>
      <a:lvl7pPr marL="2743063" algn="l" defTabSz="914354" rtl="0" eaLnBrk="1" latinLnBrk="0" hangingPunct="1">
        <a:defRPr sz="1801" kern="1200">
          <a:solidFill>
            <a:schemeClr val="tx1"/>
          </a:solidFill>
          <a:latin typeface="+mn-lt"/>
          <a:ea typeface="+mn-ea"/>
          <a:cs typeface="+mn-cs"/>
        </a:defRPr>
      </a:lvl7pPr>
      <a:lvl8pPr marL="3200240" algn="l" defTabSz="914354" rtl="0" eaLnBrk="1" latinLnBrk="0" hangingPunct="1">
        <a:defRPr sz="1801" kern="1200">
          <a:solidFill>
            <a:schemeClr val="tx1"/>
          </a:solidFill>
          <a:latin typeface="+mn-lt"/>
          <a:ea typeface="+mn-ea"/>
          <a:cs typeface="+mn-cs"/>
        </a:defRPr>
      </a:lvl8pPr>
      <a:lvl9pPr marL="3657417" algn="l" defTabSz="914354"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1744869"/>
            <a:ext cx="12192000" cy="26504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a:p>
        </p:txBody>
      </p:sp>
      <p:sp>
        <p:nvSpPr>
          <p:cNvPr id="8" name="Rectangle 7"/>
          <p:cNvSpPr/>
          <p:nvPr userDrawn="1"/>
        </p:nvSpPr>
        <p:spPr>
          <a:xfrm>
            <a:off x="0" y="3"/>
            <a:ext cx="12192000" cy="1744869"/>
          </a:xfrm>
          <a:prstGeom prst="rect">
            <a:avLst/>
          </a:prstGeom>
          <a:solidFill>
            <a:srgbClr val="5757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a:p>
        </p:txBody>
      </p:sp>
      <p:sp>
        <p:nvSpPr>
          <p:cNvPr id="2" name="Title Placeholder 1"/>
          <p:cNvSpPr>
            <a:spLocks noGrp="1"/>
          </p:cNvSpPr>
          <p:nvPr>
            <p:ph type="title"/>
          </p:nvPr>
        </p:nvSpPr>
        <p:spPr>
          <a:xfrm>
            <a:off x="607484" y="601869"/>
            <a:ext cx="10972800" cy="1021522"/>
          </a:xfrm>
          <a:prstGeom prst="rect">
            <a:avLst/>
          </a:prstGeom>
        </p:spPr>
        <p:txBody>
          <a:bodyPr vert="horz" lIns="91440" tIns="45720" rIns="91440" bIns="45720" rtlCol="0" anchor="ctr">
            <a:noAutofit/>
          </a:bodyPr>
          <a:lstStyle/>
          <a:p>
            <a:r>
              <a:rPr lang="en-US" dirty="0"/>
              <a:t>Click to edit Master title style</a:t>
            </a:r>
            <a:endParaRPr dirty="0"/>
          </a:p>
        </p:txBody>
      </p:sp>
      <p:sp>
        <p:nvSpPr>
          <p:cNvPr id="3" name="Text Placeholder 2"/>
          <p:cNvSpPr>
            <a:spLocks noGrp="1"/>
          </p:cNvSpPr>
          <p:nvPr>
            <p:ph type="body" idx="1"/>
          </p:nvPr>
        </p:nvSpPr>
        <p:spPr>
          <a:xfrm>
            <a:off x="986367" y="2429566"/>
            <a:ext cx="10217152" cy="36076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3"/>
          </p:nvPr>
        </p:nvSpPr>
        <p:spPr>
          <a:xfrm>
            <a:off x="7719484" y="6356357"/>
            <a:ext cx="3860800" cy="365125"/>
          </a:xfrm>
          <a:prstGeom prst="rect">
            <a:avLst/>
          </a:prstGeom>
        </p:spPr>
        <p:txBody>
          <a:bodyPr vert="horz" lIns="91440" tIns="45720" rIns="91440" bIns="45720" rtlCol="0" anchor="ctr"/>
          <a:lstStyle>
            <a:lvl1pPr algn="r">
              <a:defRPr sz="1100" b="1">
                <a:solidFill>
                  <a:srgbClr val="464647"/>
                </a:solidFill>
              </a:defRPr>
            </a:lvl1pPr>
          </a:lstStyle>
          <a:p>
            <a:endParaRPr lang="en-US" dirty="0"/>
          </a:p>
        </p:txBody>
      </p:sp>
      <p:sp>
        <p:nvSpPr>
          <p:cNvPr id="6" name="Slide Number Placeholder 5"/>
          <p:cNvSpPr>
            <a:spLocks noGrp="1"/>
          </p:cNvSpPr>
          <p:nvPr>
            <p:ph type="sldNum" sz="quarter" idx="4"/>
          </p:nvPr>
        </p:nvSpPr>
        <p:spPr>
          <a:xfrm>
            <a:off x="5740400" y="6356357"/>
            <a:ext cx="711200" cy="365125"/>
          </a:xfrm>
          <a:prstGeom prst="rect">
            <a:avLst/>
          </a:prstGeom>
        </p:spPr>
        <p:txBody>
          <a:bodyPr vert="horz" lIns="91440" tIns="45720" rIns="91440" bIns="45720" rtlCol="0" anchor="ctr"/>
          <a:lstStyle>
            <a:lvl1pPr algn="ctr">
              <a:defRPr sz="1100" b="1">
                <a:solidFill>
                  <a:srgbClr val="464647"/>
                </a:solidFill>
              </a:defRPr>
            </a:lvl1pPr>
          </a:lstStyle>
          <a:p>
            <a:fld id="{9F2F5E10-5301-4EE6-90D2-A6C4A3F62BED}" type="slidenum">
              <a:rPr lang="en-US" smtClean="0"/>
              <a:pPr/>
              <a:t>‹#›</a:t>
            </a:fld>
            <a:endParaRPr lang="en-US"/>
          </a:p>
        </p:txBody>
      </p:sp>
    </p:spTree>
    <p:extLst>
      <p:ext uri="{BB962C8B-B14F-4D97-AF65-F5344CB8AC3E}">
        <p14:creationId xmlns:p14="http://schemas.microsoft.com/office/powerpoint/2010/main" val="261806910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Lst>
  <p:txStyles>
    <p:titleStyle>
      <a:lvl1pPr algn="ctr" defTabSz="914354" rtl="0" eaLnBrk="1" latinLnBrk="0" hangingPunct="1">
        <a:spcBef>
          <a:spcPct val="0"/>
        </a:spcBef>
        <a:buNone/>
        <a:defRPr sz="4601" kern="1200">
          <a:solidFill>
            <a:schemeClr val="bg1"/>
          </a:solidFill>
          <a:latin typeface="Avenir Heavy"/>
          <a:ea typeface="+mj-ea"/>
          <a:cs typeface="Avenir Heavy"/>
        </a:defRPr>
      </a:lvl1pPr>
    </p:titleStyle>
    <p:bodyStyle>
      <a:lvl1pPr marL="342882" indent="-342882" algn="l" defTabSz="914354" rtl="0" eaLnBrk="1" latinLnBrk="0" hangingPunct="1">
        <a:spcBef>
          <a:spcPts val="2000"/>
        </a:spcBef>
        <a:buClr>
          <a:schemeClr val="accent4"/>
        </a:buClr>
        <a:buSzPct val="90000"/>
        <a:buFont typeface="Wingdings" charset="2"/>
        <a:buChar char="§"/>
        <a:defRPr sz="3600" kern="1200">
          <a:solidFill>
            <a:schemeClr val="tx2"/>
          </a:solidFill>
          <a:latin typeface="Avenir Medium"/>
          <a:ea typeface="+mn-ea"/>
          <a:cs typeface="Avenir Medium"/>
        </a:defRPr>
      </a:lvl1pPr>
      <a:lvl2pPr marL="685767" indent="-336534" algn="l" defTabSz="914354" rtl="0" eaLnBrk="1" latinLnBrk="0" hangingPunct="1">
        <a:spcBef>
          <a:spcPts val="601"/>
        </a:spcBef>
        <a:buClr>
          <a:schemeClr val="accent4"/>
        </a:buClr>
        <a:buSzPct val="90000"/>
        <a:buFont typeface="Wingdings" charset="2"/>
        <a:buChar char="§"/>
        <a:defRPr sz="2800" kern="1200">
          <a:solidFill>
            <a:schemeClr val="tx2"/>
          </a:solidFill>
          <a:latin typeface="Avenir LT Std 55 Roman"/>
          <a:ea typeface="+mn-ea"/>
          <a:cs typeface="Avenir LT Std 55 Roman"/>
        </a:defRPr>
      </a:lvl2pPr>
      <a:lvl3pPr marL="1034999" indent="-349234" algn="l" defTabSz="914354" rtl="0" eaLnBrk="1" latinLnBrk="0" hangingPunct="1">
        <a:spcBef>
          <a:spcPts val="601"/>
        </a:spcBef>
        <a:buClr>
          <a:schemeClr val="accent4"/>
        </a:buClr>
        <a:buSzPct val="90000"/>
        <a:buFont typeface="Wingdings" charset="2"/>
        <a:buChar char="§"/>
        <a:defRPr sz="2000" kern="1200">
          <a:solidFill>
            <a:schemeClr val="tx2"/>
          </a:solidFill>
          <a:latin typeface="Avenir LT Std 55 Roman"/>
          <a:ea typeface="+mn-ea"/>
          <a:cs typeface="Avenir LT Std 55 Roman"/>
        </a:defRPr>
      </a:lvl3pPr>
      <a:lvl4pPr marL="1371531" indent="-336534" algn="l" defTabSz="914354" rtl="0" eaLnBrk="1" latinLnBrk="0" hangingPunct="1">
        <a:spcBef>
          <a:spcPts val="601"/>
        </a:spcBef>
        <a:buClr>
          <a:schemeClr val="accent4"/>
        </a:buClr>
        <a:buSzPct val="90000"/>
        <a:buFont typeface="Wingdings" charset="2"/>
        <a:buChar char="§"/>
        <a:defRPr sz="1801" kern="1200">
          <a:solidFill>
            <a:schemeClr val="tx2"/>
          </a:solidFill>
          <a:latin typeface="Avenir LT Std 55 Roman"/>
          <a:ea typeface="+mn-ea"/>
          <a:cs typeface="Avenir LT Std 55 Roman"/>
        </a:defRPr>
      </a:lvl4pPr>
      <a:lvl5pPr marL="1720765" indent="-349234" algn="l" defTabSz="914354" rtl="0" eaLnBrk="1" latinLnBrk="0" hangingPunct="1">
        <a:spcBef>
          <a:spcPts val="601"/>
        </a:spcBef>
        <a:buClr>
          <a:schemeClr val="accent4"/>
        </a:buClr>
        <a:buSzPct val="90000"/>
        <a:buFont typeface="Wingdings" charset="2"/>
        <a:buChar char="§"/>
        <a:defRPr sz="1801" kern="1200">
          <a:solidFill>
            <a:schemeClr val="tx2"/>
          </a:solidFill>
          <a:latin typeface="Avenir LT Std 55 Roman"/>
          <a:ea typeface="+mn-ea"/>
          <a:cs typeface="Avenir LT Std 55 Roman"/>
        </a:defRPr>
      </a:lvl5pPr>
      <a:lvl6pPr marL="2055710" indent="-344471" algn="l" defTabSz="914354" rtl="0" eaLnBrk="1" latinLnBrk="0" hangingPunct="1">
        <a:spcBef>
          <a:spcPct val="20000"/>
        </a:spcBef>
        <a:buClr>
          <a:schemeClr val="accent1">
            <a:lumMod val="60000"/>
            <a:lumOff val="40000"/>
          </a:schemeClr>
        </a:buClr>
        <a:buSzPct val="90000"/>
        <a:buFont typeface="Wingdings" pitchFamily="2" charset="2"/>
        <a:buChar char=""/>
        <a:defRPr lang="en-US" sz="1801" kern="1200" dirty="0" smtClean="0">
          <a:solidFill>
            <a:schemeClr val="tx2"/>
          </a:solidFill>
          <a:latin typeface="+mn-lt"/>
          <a:ea typeface="+mn-ea"/>
          <a:cs typeface="+mn-cs"/>
        </a:defRPr>
      </a:lvl6pPr>
      <a:lvl7pPr marL="2398593" indent="-344471" algn="l" defTabSz="914354" rtl="0" eaLnBrk="1" latinLnBrk="0" hangingPunct="1">
        <a:spcBef>
          <a:spcPct val="20000"/>
        </a:spcBef>
        <a:buClr>
          <a:schemeClr val="accent1"/>
        </a:buClr>
        <a:buSzPct val="90000"/>
        <a:buFont typeface="Wingdings" pitchFamily="2" charset="2"/>
        <a:buChar char=""/>
        <a:defRPr lang="en-US" sz="1801" kern="1200" dirty="0" smtClean="0">
          <a:solidFill>
            <a:schemeClr val="tx2"/>
          </a:solidFill>
          <a:latin typeface="+mn-lt"/>
          <a:ea typeface="+mn-ea"/>
          <a:cs typeface="+mn-cs"/>
        </a:defRPr>
      </a:lvl7pPr>
      <a:lvl8pPr marL="2743063" indent="-344471" algn="l" defTabSz="914354" rtl="0" eaLnBrk="1" latinLnBrk="0" hangingPunct="1">
        <a:spcBef>
          <a:spcPct val="20000"/>
        </a:spcBef>
        <a:buClr>
          <a:schemeClr val="accent1">
            <a:lumMod val="60000"/>
            <a:lumOff val="40000"/>
          </a:schemeClr>
        </a:buClr>
        <a:buSzPct val="90000"/>
        <a:buFont typeface="Wingdings" pitchFamily="2" charset="2"/>
        <a:buChar char=""/>
        <a:defRPr lang="en-US" sz="1801" kern="1200" dirty="0" smtClean="0">
          <a:solidFill>
            <a:schemeClr val="tx2"/>
          </a:solidFill>
          <a:latin typeface="+mn-lt"/>
          <a:ea typeface="+mn-ea"/>
          <a:cs typeface="+mn-cs"/>
        </a:defRPr>
      </a:lvl8pPr>
      <a:lvl9pPr marL="3087535" indent="-344471" algn="l" defTabSz="914354" rtl="0" eaLnBrk="1" latinLnBrk="0" hangingPunct="1">
        <a:spcBef>
          <a:spcPct val="20000"/>
        </a:spcBef>
        <a:buClr>
          <a:schemeClr val="accent1"/>
        </a:buClr>
        <a:buSzPct val="90000"/>
        <a:buFont typeface="Wingdings" pitchFamily="2" charset="2"/>
        <a:buChar char=""/>
        <a:defRPr lang="en-US" sz="1801" kern="1200" dirty="0">
          <a:solidFill>
            <a:schemeClr val="tx2"/>
          </a:solidFill>
          <a:latin typeface="+mn-lt"/>
          <a:ea typeface="+mn-ea"/>
          <a:cs typeface="+mn-cs"/>
        </a:defRPr>
      </a:lvl9pPr>
    </p:bodyStyle>
    <p:otherStyle>
      <a:defPPr>
        <a:defRPr/>
      </a:defPPr>
      <a:lvl1pPr marL="0" algn="l" defTabSz="914354" rtl="0" eaLnBrk="1" latinLnBrk="0" hangingPunct="1">
        <a:defRPr sz="1801" kern="1200">
          <a:solidFill>
            <a:schemeClr val="tx1"/>
          </a:solidFill>
          <a:latin typeface="+mn-lt"/>
          <a:ea typeface="+mn-ea"/>
          <a:cs typeface="+mn-cs"/>
        </a:defRPr>
      </a:lvl1pPr>
      <a:lvl2pPr marL="457177" algn="l" defTabSz="914354" rtl="0" eaLnBrk="1" latinLnBrk="0" hangingPunct="1">
        <a:defRPr sz="1801" kern="1200">
          <a:solidFill>
            <a:schemeClr val="tx1"/>
          </a:solidFill>
          <a:latin typeface="+mn-lt"/>
          <a:ea typeface="+mn-ea"/>
          <a:cs typeface="+mn-cs"/>
        </a:defRPr>
      </a:lvl2pPr>
      <a:lvl3pPr marL="914354" algn="l" defTabSz="914354" rtl="0" eaLnBrk="1" latinLnBrk="0" hangingPunct="1">
        <a:defRPr sz="1801" kern="1200">
          <a:solidFill>
            <a:schemeClr val="tx1"/>
          </a:solidFill>
          <a:latin typeface="+mn-lt"/>
          <a:ea typeface="+mn-ea"/>
          <a:cs typeface="+mn-cs"/>
        </a:defRPr>
      </a:lvl3pPr>
      <a:lvl4pPr marL="1371531" algn="l" defTabSz="914354" rtl="0" eaLnBrk="1" latinLnBrk="0" hangingPunct="1">
        <a:defRPr sz="1801" kern="1200">
          <a:solidFill>
            <a:schemeClr val="tx1"/>
          </a:solidFill>
          <a:latin typeface="+mn-lt"/>
          <a:ea typeface="+mn-ea"/>
          <a:cs typeface="+mn-cs"/>
        </a:defRPr>
      </a:lvl4pPr>
      <a:lvl5pPr marL="1828709" algn="l" defTabSz="914354" rtl="0" eaLnBrk="1" latinLnBrk="0" hangingPunct="1">
        <a:defRPr sz="1801" kern="1200">
          <a:solidFill>
            <a:schemeClr val="tx1"/>
          </a:solidFill>
          <a:latin typeface="+mn-lt"/>
          <a:ea typeface="+mn-ea"/>
          <a:cs typeface="+mn-cs"/>
        </a:defRPr>
      </a:lvl5pPr>
      <a:lvl6pPr marL="2285886" algn="l" defTabSz="914354" rtl="0" eaLnBrk="1" latinLnBrk="0" hangingPunct="1">
        <a:defRPr sz="1801" kern="1200">
          <a:solidFill>
            <a:schemeClr val="tx1"/>
          </a:solidFill>
          <a:latin typeface="+mn-lt"/>
          <a:ea typeface="+mn-ea"/>
          <a:cs typeface="+mn-cs"/>
        </a:defRPr>
      </a:lvl6pPr>
      <a:lvl7pPr marL="2743063" algn="l" defTabSz="914354" rtl="0" eaLnBrk="1" latinLnBrk="0" hangingPunct="1">
        <a:defRPr sz="1801" kern="1200">
          <a:solidFill>
            <a:schemeClr val="tx1"/>
          </a:solidFill>
          <a:latin typeface="+mn-lt"/>
          <a:ea typeface="+mn-ea"/>
          <a:cs typeface="+mn-cs"/>
        </a:defRPr>
      </a:lvl7pPr>
      <a:lvl8pPr marL="3200240" algn="l" defTabSz="914354" rtl="0" eaLnBrk="1" latinLnBrk="0" hangingPunct="1">
        <a:defRPr sz="1801" kern="1200">
          <a:solidFill>
            <a:schemeClr val="tx1"/>
          </a:solidFill>
          <a:latin typeface="+mn-lt"/>
          <a:ea typeface="+mn-ea"/>
          <a:cs typeface="+mn-cs"/>
        </a:defRPr>
      </a:lvl8pPr>
      <a:lvl9pPr marL="3657417" algn="l" defTabSz="914354"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1744869"/>
            <a:ext cx="12192000" cy="265044"/>
          </a:xfrm>
          <a:prstGeom prst="rect">
            <a:avLst/>
          </a:prstGeom>
          <a:solidFill>
            <a:srgbClr val="F15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a:p>
        </p:txBody>
      </p:sp>
      <p:sp>
        <p:nvSpPr>
          <p:cNvPr id="8" name="Rectangle 7"/>
          <p:cNvSpPr/>
          <p:nvPr userDrawn="1"/>
        </p:nvSpPr>
        <p:spPr>
          <a:xfrm>
            <a:off x="0" y="3"/>
            <a:ext cx="12192000" cy="174486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a:p>
        </p:txBody>
      </p:sp>
      <p:sp>
        <p:nvSpPr>
          <p:cNvPr id="2" name="Title Placeholder 1"/>
          <p:cNvSpPr>
            <a:spLocks noGrp="1"/>
          </p:cNvSpPr>
          <p:nvPr>
            <p:ph type="title"/>
          </p:nvPr>
        </p:nvSpPr>
        <p:spPr>
          <a:xfrm>
            <a:off x="607484" y="601869"/>
            <a:ext cx="10972800" cy="1021522"/>
          </a:xfrm>
          <a:prstGeom prst="rect">
            <a:avLst/>
          </a:prstGeom>
        </p:spPr>
        <p:txBody>
          <a:bodyPr vert="horz" lIns="91440" tIns="45720" rIns="91440" bIns="45720" rtlCol="0" anchor="ctr">
            <a:noAutofit/>
          </a:bodyPr>
          <a:lstStyle/>
          <a:p>
            <a:r>
              <a:rPr lang="en-US" dirty="0"/>
              <a:t>Click to edit Master title style</a:t>
            </a:r>
            <a:endParaRPr dirty="0"/>
          </a:p>
        </p:txBody>
      </p:sp>
      <p:sp>
        <p:nvSpPr>
          <p:cNvPr id="3" name="Text Placeholder 2"/>
          <p:cNvSpPr>
            <a:spLocks noGrp="1"/>
          </p:cNvSpPr>
          <p:nvPr>
            <p:ph type="body" idx="1"/>
          </p:nvPr>
        </p:nvSpPr>
        <p:spPr>
          <a:xfrm>
            <a:off x="986367" y="2429566"/>
            <a:ext cx="10217152" cy="36076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3"/>
          </p:nvPr>
        </p:nvSpPr>
        <p:spPr>
          <a:xfrm>
            <a:off x="7719484" y="6356357"/>
            <a:ext cx="3860800" cy="365125"/>
          </a:xfrm>
          <a:prstGeom prst="rect">
            <a:avLst/>
          </a:prstGeom>
        </p:spPr>
        <p:txBody>
          <a:bodyPr vert="horz" lIns="91440" tIns="45720" rIns="91440" bIns="45720" rtlCol="0" anchor="ctr"/>
          <a:lstStyle>
            <a:lvl1pPr algn="r">
              <a:defRPr sz="1100" b="1">
                <a:solidFill>
                  <a:srgbClr val="464647"/>
                </a:solidFill>
              </a:defRPr>
            </a:lvl1pPr>
          </a:lstStyle>
          <a:p>
            <a:endParaRPr lang="en-US" dirty="0"/>
          </a:p>
        </p:txBody>
      </p:sp>
      <p:sp>
        <p:nvSpPr>
          <p:cNvPr id="6" name="Slide Number Placeholder 5"/>
          <p:cNvSpPr>
            <a:spLocks noGrp="1"/>
          </p:cNvSpPr>
          <p:nvPr>
            <p:ph type="sldNum" sz="quarter" idx="4"/>
          </p:nvPr>
        </p:nvSpPr>
        <p:spPr>
          <a:xfrm>
            <a:off x="5740400" y="6356357"/>
            <a:ext cx="711200" cy="365125"/>
          </a:xfrm>
          <a:prstGeom prst="rect">
            <a:avLst/>
          </a:prstGeom>
        </p:spPr>
        <p:txBody>
          <a:bodyPr vert="horz" lIns="91440" tIns="45720" rIns="91440" bIns="45720" rtlCol="0" anchor="ctr"/>
          <a:lstStyle>
            <a:lvl1pPr algn="ctr">
              <a:defRPr sz="1100" b="1">
                <a:solidFill>
                  <a:srgbClr val="464647"/>
                </a:solidFill>
              </a:defRPr>
            </a:lvl1pPr>
          </a:lstStyle>
          <a:p>
            <a:fld id="{9F2F5E10-5301-4EE6-90D2-A6C4A3F62BED}" type="slidenum">
              <a:rPr lang="en-US" smtClean="0"/>
              <a:pPr/>
              <a:t>‹#›</a:t>
            </a:fld>
            <a:endParaRPr lang="en-US"/>
          </a:p>
        </p:txBody>
      </p:sp>
    </p:spTree>
    <p:extLst>
      <p:ext uri="{BB962C8B-B14F-4D97-AF65-F5344CB8AC3E}">
        <p14:creationId xmlns:p14="http://schemas.microsoft.com/office/powerpoint/2010/main" val="44941121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Lst>
  <p:txStyles>
    <p:titleStyle>
      <a:lvl1pPr algn="ctr" defTabSz="914354" rtl="0" eaLnBrk="1" latinLnBrk="0" hangingPunct="1">
        <a:spcBef>
          <a:spcPct val="0"/>
        </a:spcBef>
        <a:buNone/>
        <a:defRPr sz="4601" kern="1200">
          <a:solidFill>
            <a:schemeClr val="bg1"/>
          </a:solidFill>
          <a:latin typeface="Avenir Heavy"/>
          <a:ea typeface="+mj-ea"/>
          <a:cs typeface="Avenir Heavy"/>
        </a:defRPr>
      </a:lvl1pPr>
    </p:titleStyle>
    <p:bodyStyle>
      <a:lvl1pPr marL="342882" indent="-342882" algn="l" defTabSz="914354" rtl="0" eaLnBrk="1" latinLnBrk="0" hangingPunct="1">
        <a:spcBef>
          <a:spcPts val="2000"/>
        </a:spcBef>
        <a:buClr>
          <a:schemeClr val="accent4"/>
        </a:buClr>
        <a:buSzPct val="90000"/>
        <a:buFont typeface="Wingdings" charset="2"/>
        <a:buChar char="§"/>
        <a:defRPr sz="3600" kern="1200">
          <a:solidFill>
            <a:schemeClr val="tx2"/>
          </a:solidFill>
          <a:latin typeface="Avenir Medium"/>
          <a:ea typeface="+mn-ea"/>
          <a:cs typeface="Avenir Medium"/>
        </a:defRPr>
      </a:lvl1pPr>
      <a:lvl2pPr marL="685767" indent="-336534" algn="l" defTabSz="914354" rtl="0" eaLnBrk="1" latinLnBrk="0" hangingPunct="1">
        <a:spcBef>
          <a:spcPts val="601"/>
        </a:spcBef>
        <a:buClr>
          <a:schemeClr val="accent4"/>
        </a:buClr>
        <a:buSzPct val="90000"/>
        <a:buFont typeface="Wingdings" charset="2"/>
        <a:buChar char="§"/>
        <a:defRPr sz="2800" kern="1200">
          <a:solidFill>
            <a:schemeClr val="tx2"/>
          </a:solidFill>
          <a:latin typeface="Avenir LT Std 55 Roman"/>
          <a:ea typeface="+mn-ea"/>
          <a:cs typeface="Avenir LT Std 55 Roman"/>
        </a:defRPr>
      </a:lvl2pPr>
      <a:lvl3pPr marL="1034999" indent="-349234" algn="l" defTabSz="914354" rtl="0" eaLnBrk="1" latinLnBrk="0" hangingPunct="1">
        <a:spcBef>
          <a:spcPts val="601"/>
        </a:spcBef>
        <a:buClr>
          <a:schemeClr val="accent4"/>
        </a:buClr>
        <a:buSzPct val="90000"/>
        <a:buFont typeface="Wingdings" charset="2"/>
        <a:buChar char="§"/>
        <a:defRPr sz="2000" kern="1200">
          <a:solidFill>
            <a:schemeClr val="tx2"/>
          </a:solidFill>
          <a:latin typeface="Avenir LT Std 55 Roman"/>
          <a:ea typeface="+mn-ea"/>
          <a:cs typeface="Avenir LT Std 55 Roman"/>
        </a:defRPr>
      </a:lvl3pPr>
      <a:lvl4pPr marL="1371531" indent="-336534" algn="l" defTabSz="914354" rtl="0" eaLnBrk="1" latinLnBrk="0" hangingPunct="1">
        <a:spcBef>
          <a:spcPts val="601"/>
        </a:spcBef>
        <a:buClr>
          <a:schemeClr val="accent4"/>
        </a:buClr>
        <a:buSzPct val="90000"/>
        <a:buFont typeface="Wingdings" charset="2"/>
        <a:buChar char="§"/>
        <a:defRPr sz="1801" kern="1200">
          <a:solidFill>
            <a:schemeClr val="tx2"/>
          </a:solidFill>
          <a:latin typeface="Avenir LT Std 55 Roman"/>
          <a:ea typeface="+mn-ea"/>
          <a:cs typeface="Avenir LT Std 55 Roman"/>
        </a:defRPr>
      </a:lvl4pPr>
      <a:lvl5pPr marL="1720765" indent="-349234" algn="l" defTabSz="914354" rtl="0" eaLnBrk="1" latinLnBrk="0" hangingPunct="1">
        <a:spcBef>
          <a:spcPts val="601"/>
        </a:spcBef>
        <a:buClr>
          <a:schemeClr val="accent4"/>
        </a:buClr>
        <a:buSzPct val="90000"/>
        <a:buFont typeface="Wingdings" charset="2"/>
        <a:buChar char="§"/>
        <a:defRPr sz="1801" kern="1200">
          <a:solidFill>
            <a:schemeClr val="tx2"/>
          </a:solidFill>
          <a:latin typeface="Avenir LT Std 55 Roman"/>
          <a:ea typeface="+mn-ea"/>
          <a:cs typeface="Avenir LT Std 55 Roman"/>
        </a:defRPr>
      </a:lvl5pPr>
      <a:lvl6pPr marL="2055710" indent="-344471" algn="l" defTabSz="914354" rtl="0" eaLnBrk="1" latinLnBrk="0" hangingPunct="1">
        <a:spcBef>
          <a:spcPct val="20000"/>
        </a:spcBef>
        <a:buClr>
          <a:schemeClr val="accent1">
            <a:lumMod val="60000"/>
            <a:lumOff val="40000"/>
          </a:schemeClr>
        </a:buClr>
        <a:buSzPct val="90000"/>
        <a:buFont typeface="Wingdings" pitchFamily="2" charset="2"/>
        <a:buChar char=""/>
        <a:defRPr lang="en-US" sz="1801" kern="1200" dirty="0" smtClean="0">
          <a:solidFill>
            <a:schemeClr val="tx2"/>
          </a:solidFill>
          <a:latin typeface="+mn-lt"/>
          <a:ea typeface="+mn-ea"/>
          <a:cs typeface="+mn-cs"/>
        </a:defRPr>
      </a:lvl6pPr>
      <a:lvl7pPr marL="2398593" indent="-344471" algn="l" defTabSz="914354" rtl="0" eaLnBrk="1" latinLnBrk="0" hangingPunct="1">
        <a:spcBef>
          <a:spcPct val="20000"/>
        </a:spcBef>
        <a:buClr>
          <a:schemeClr val="accent1"/>
        </a:buClr>
        <a:buSzPct val="90000"/>
        <a:buFont typeface="Wingdings" pitchFamily="2" charset="2"/>
        <a:buChar char=""/>
        <a:defRPr lang="en-US" sz="1801" kern="1200" dirty="0" smtClean="0">
          <a:solidFill>
            <a:schemeClr val="tx2"/>
          </a:solidFill>
          <a:latin typeface="+mn-lt"/>
          <a:ea typeface="+mn-ea"/>
          <a:cs typeface="+mn-cs"/>
        </a:defRPr>
      </a:lvl7pPr>
      <a:lvl8pPr marL="2743063" indent="-344471" algn="l" defTabSz="914354" rtl="0" eaLnBrk="1" latinLnBrk="0" hangingPunct="1">
        <a:spcBef>
          <a:spcPct val="20000"/>
        </a:spcBef>
        <a:buClr>
          <a:schemeClr val="accent1">
            <a:lumMod val="60000"/>
            <a:lumOff val="40000"/>
          </a:schemeClr>
        </a:buClr>
        <a:buSzPct val="90000"/>
        <a:buFont typeface="Wingdings" pitchFamily="2" charset="2"/>
        <a:buChar char=""/>
        <a:defRPr lang="en-US" sz="1801" kern="1200" dirty="0" smtClean="0">
          <a:solidFill>
            <a:schemeClr val="tx2"/>
          </a:solidFill>
          <a:latin typeface="+mn-lt"/>
          <a:ea typeface="+mn-ea"/>
          <a:cs typeface="+mn-cs"/>
        </a:defRPr>
      </a:lvl8pPr>
      <a:lvl9pPr marL="3087535" indent="-344471" algn="l" defTabSz="914354" rtl="0" eaLnBrk="1" latinLnBrk="0" hangingPunct="1">
        <a:spcBef>
          <a:spcPct val="20000"/>
        </a:spcBef>
        <a:buClr>
          <a:schemeClr val="accent1"/>
        </a:buClr>
        <a:buSzPct val="90000"/>
        <a:buFont typeface="Wingdings" pitchFamily="2" charset="2"/>
        <a:buChar char=""/>
        <a:defRPr lang="en-US" sz="1801" kern="1200" dirty="0">
          <a:solidFill>
            <a:schemeClr val="tx2"/>
          </a:solidFill>
          <a:latin typeface="+mn-lt"/>
          <a:ea typeface="+mn-ea"/>
          <a:cs typeface="+mn-cs"/>
        </a:defRPr>
      </a:lvl9pPr>
    </p:bodyStyle>
    <p:otherStyle>
      <a:defPPr>
        <a:defRPr/>
      </a:defPPr>
      <a:lvl1pPr marL="0" algn="l" defTabSz="914354" rtl="0" eaLnBrk="1" latinLnBrk="0" hangingPunct="1">
        <a:defRPr sz="1801" kern="1200">
          <a:solidFill>
            <a:schemeClr val="tx1"/>
          </a:solidFill>
          <a:latin typeface="+mn-lt"/>
          <a:ea typeface="+mn-ea"/>
          <a:cs typeface="+mn-cs"/>
        </a:defRPr>
      </a:lvl1pPr>
      <a:lvl2pPr marL="457177" algn="l" defTabSz="914354" rtl="0" eaLnBrk="1" latinLnBrk="0" hangingPunct="1">
        <a:defRPr sz="1801" kern="1200">
          <a:solidFill>
            <a:schemeClr val="tx1"/>
          </a:solidFill>
          <a:latin typeface="+mn-lt"/>
          <a:ea typeface="+mn-ea"/>
          <a:cs typeface="+mn-cs"/>
        </a:defRPr>
      </a:lvl2pPr>
      <a:lvl3pPr marL="914354" algn="l" defTabSz="914354" rtl="0" eaLnBrk="1" latinLnBrk="0" hangingPunct="1">
        <a:defRPr sz="1801" kern="1200">
          <a:solidFill>
            <a:schemeClr val="tx1"/>
          </a:solidFill>
          <a:latin typeface="+mn-lt"/>
          <a:ea typeface="+mn-ea"/>
          <a:cs typeface="+mn-cs"/>
        </a:defRPr>
      </a:lvl3pPr>
      <a:lvl4pPr marL="1371531" algn="l" defTabSz="914354" rtl="0" eaLnBrk="1" latinLnBrk="0" hangingPunct="1">
        <a:defRPr sz="1801" kern="1200">
          <a:solidFill>
            <a:schemeClr val="tx1"/>
          </a:solidFill>
          <a:latin typeface="+mn-lt"/>
          <a:ea typeface="+mn-ea"/>
          <a:cs typeface="+mn-cs"/>
        </a:defRPr>
      </a:lvl4pPr>
      <a:lvl5pPr marL="1828709" algn="l" defTabSz="914354" rtl="0" eaLnBrk="1" latinLnBrk="0" hangingPunct="1">
        <a:defRPr sz="1801" kern="1200">
          <a:solidFill>
            <a:schemeClr val="tx1"/>
          </a:solidFill>
          <a:latin typeface="+mn-lt"/>
          <a:ea typeface="+mn-ea"/>
          <a:cs typeface="+mn-cs"/>
        </a:defRPr>
      </a:lvl5pPr>
      <a:lvl6pPr marL="2285886" algn="l" defTabSz="914354" rtl="0" eaLnBrk="1" latinLnBrk="0" hangingPunct="1">
        <a:defRPr sz="1801" kern="1200">
          <a:solidFill>
            <a:schemeClr val="tx1"/>
          </a:solidFill>
          <a:latin typeface="+mn-lt"/>
          <a:ea typeface="+mn-ea"/>
          <a:cs typeface="+mn-cs"/>
        </a:defRPr>
      </a:lvl6pPr>
      <a:lvl7pPr marL="2743063" algn="l" defTabSz="914354" rtl="0" eaLnBrk="1" latinLnBrk="0" hangingPunct="1">
        <a:defRPr sz="1801" kern="1200">
          <a:solidFill>
            <a:schemeClr val="tx1"/>
          </a:solidFill>
          <a:latin typeface="+mn-lt"/>
          <a:ea typeface="+mn-ea"/>
          <a:cs typeface="+mn-cs"/>
        </a:defRPr>
      </a:lvl7pPr>
      <a:lvl8pPr marL="3200240" algn="l" defTabSz="914354" rtl="0" eaLnBrk="1" latinLnBrk="0" hangingPunct="1">
        <a:defRPr sz="1801" kern="1200">
          <a:solidFill>
            <a:schemeClr val="tx1"/>
          </a:solidFill>
          <a:latin typeface="+mn-lt"/>
          <a:ea typeface="+mn-ea"/>
          <a:cs typeface="+mn-cs"/>
        </a:defRPr>
      </a:lvl8pPr>
      <a:lvl9pPr marL="3657417" algn="l" defTabSz="914354" rtl="0" eaLnBrk="1" latinLnBrk="0" hangingPunct="1">
        <a:defRPr sz="180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7/10/2020</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2F5E10-5301-4EE6-90D2-A6C4A3F62BED}" type="slidenum">
              <a:rPr lang="en-US" smtClean="0"/>
              <a:pPr/>
              <a:t>‹#›</a:t>
            </a:fld>
            <a:endParaRPr lang="en-US"/>
          </a:p>
        </p:txBody>
      </p:sp>
    </p:spTree>
    <p:extLst>
      <p:ext uri="{BB962C8B-B14F-4D97-AF65-F5344CB8AC3E}">
        <p14:creationId xmlns:p14="http://schemas.microsoft.com/office/powerpoint/2010/main" val="260109565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5C937-427C-4D6E-8F83-9EF3F0BD6C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6A963E5-204F-42DE-921B-9097D0BCEB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1376EE5-8312-4FEE-926C-BECE07799E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B121F8-0A5D-4616-BBDD-87175FA91FD3}" type="datetimeFigureOut">
              <a:rPr lang="en-US" smtClean="0"/>
              <a:t>7/10/2020</a:t>
            </a:fld>
            <a:endParaRPr lang="en-US" dirty="0"/>
          </a:p>
        </p:txBody>
      </p:sp>
      <p:sp>
        <p:nvSpPr>
          <p:cNvPr id="5" name="Footer Placeholder 4">
            <a:extLst>
              <a:ext uri="{FF2B5EF4-FFF2-40B4-BE49-F238E27FC236}">
                <a16:creationId xmlns:a16="http://schemas.microsoft.com/office/drawing/2014/main" id="{A1AC0EA7-241E-4DB6-9343-B7A153E743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33206F3-5D95-433F-9866-5E558BF239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93CD2-3739-484B-BF98-89F24E26B62E}" type="slidenum">
              <a:rPr lang="en-US" smtClean="0"/>
              <a:t>‹#›</a:t>
            </a:fld>
            <a:endParaRPr lang="en-US" dirty="0"/>
          </a:p>
        </p:txBody>
      </p:sp>
    </p:spTree>
    <p:extLst>
      <p:ext uri="{BB962C8B-B14F-4D97-AF65-F5344CB8AC3E}">
        <p14:creationId xmlns:p14="http://schemas.microsoft.com/office/powerpoint/2010/main" val="3135574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9.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9.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9.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9.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g"/><Relationship Id="rId7" Type="http://schemas.openxmlformats.org/officeDocument/2006/relationships/diagramColors" Target="../diagrams/colors1.xml"/><Relationship Id="rId2" Type="http://schemas.openxmlformats.org/officeDocument/2006/relationships/notesSlide" Target="../notesSlides/notesSlide20.xml"/><Relationship Id="rId1" Type="http://schemas.openxmlformats.org/officeDocument/2006/relationships/slideLayout" Target="../slideLayouts/slideLayout2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25.xml"/><Relationship Id="rId4" Type="http://schemas.openxmlformats.org/officeDocument/2006/relationships/hyperlink" Target="https://dcf.wisconsin.gov/childcare/pdg/listening-session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9.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5639F84-6B9C-4F8A-8048-8B409AED05D9}"/>
              </a:ext>
            </a:extLst>
          </p:cNvPr>
          <p:cNvSpPr>
            <a:spLocks noGrp="1"/>
          </p:cNvSpPr>
          <p:nvPr>
            <p:ph type="subTitle" idx="1"/>
          </p:nvPr>
        </p:nvSpPr>
        <p:spPr>
          <a:xfrm>
            <a:off x="1524000" y="3429000"/>
            <a:ext cx="9144000" cy="1828800"/>
          </a:xfrm>
        </p:spPr>
        <p:txBody>
          <a:bodyPr>
            <a:normAutofit/>
          </a:bodyPr>
          <a:lstStyle/>
          <a:p>
            <a:endParaRPr lang="en-US" dirty="0"/>
          </a:p>
          <a:p>
            <a:r>
              <a:rPr lang="en-US" dirty="0"/>
              <a:t> </a:t>
            </a:r>
            <a:endParaRPr lang="en-US" dirty="0">
              <a:latin typeface="+mj-lt"/>
              <a:ea typeface="Roboto" panose="02000000000000000000" pitchFamily="2" charset="0"/>
            </a:endParaRPr>
          </a:p>
        </p:txBody>
      </p:sp>
      <p:sp>
        <p:nvSpPr>
          <p:cNvPr id="7" name="Title 6">
            <a:extLst>
              <a:ext uri="{FF2B5EF4-FFF2-40B4-BE49-F238E27FC236}">
                <a16:creationId xmlns:a16="http://schemas.microsoft.com/office/drawing/2014/main" id="{7E611B1A-245F-4D54-B388-E72E451DF2C1}"/>
              </a:ext>
            </a:extLst>
          </p:cNvPr>
          <p:cNvSpPr>
            <a:spLocks noGrp="1"/>
          </p:cNvSpPr>
          <p:nvPr>
            <p:ph type="ctrTitle"/>
          </p:nvPr>
        </p:nvSpPr>
        <p:spPr>
          <a:xfrm>
            <a:off x="1524000" y="726574"/>
            <a:ext cx="9144000" cy="2387600"/>
          </a:xfrm>
        </p:spPr>
        <p:txBody>
          <a:bodyPr>
            <a:normAutofit fontScale="90000"/>
          </a:bodyPr>
          <a:lstStyle/>
          <a:p>
            <a:r>
              <a:rPr lang="en-US" dirty="0"/>
              <a:t>The Forum: Measuring the Economic Impact of Child Care</a:t>
            </a:r>
            <a:endParaRPr lang="en-US" dirty="0">
              <a:solidFill>
                <a:schemeClr val="tx1">
                  <a:lumMod val="65000"/>
                  <a:lumOff val="35000"/>
                </a:schemeClr>
              </a:solidFill>
            </a:endParaRPr>
          </a:p>
        </p:txBody>
      </p:sp>
      <p:sp>
        <p:nvSpPr>
          <p:cNvPr id="2" name="TextBox 1">
            <a:extLst>
              <a:ext uri="{FF2B5EF4-FFF2-40B4-BE49-F238E27FC236}">
                <a16:creationId xmlns:a16="http://schemas.microsoft.com/office/drawing/2014/main" id="{15834E7D-1D47-42FC-A3F4-3AD74B53200D}"/>
              </a:ext>
            </a:extLst>
          </p:cNvPr>
          <p:cNvSpPr txBox="1"/>
          <p:nvPr/>
        </p:nvSpPr>
        <p:spPr>
          <a:xfrm>
            <a:off x="1992570" y="4305871"/>
            <a:ext cx="5800299" cy="830997"/>
          </a:xfrm>
          <a:prstGeom prst="rect">
            <a:avLst/>
          </a:prstGeom>
          <a:noFill/>
        </p:spPr>
        <p:txBody>
          <a:bodyPr wrap="square" rtlCol="0">
            <a:spAutoFit/>
          </a:bodyPr>
          <a:lstStyle/>
          <a:p>
            <a:r>
              <a:rPr lang="en-US" sz="2400" dirty="0">
                <a:solidFill>
                  <a:schemeClr val="tx1">
                    <a:lumMod val="65000"/>
                    <a:lumOff val="35000"/>
                  </a:schemeClr>
                </a:solidFill>
              </a:rPr>
              <a:t>Emilie Amundson, Secretary</a:t>
            </a:r>
          </a:p>
          <a:p>
            <a:r>
              <a:rPr lang="en-US" sz="2400" dirty="0">
                <a:solidFill>
                  <a:schemeClr val="tx1">
                    <a:lumMod val="65000"/>
                    <a:lumOff val="35000"/>
                  </a:schemeClr>
                </a:solidFill>
              </a:rPr>
              <a:t>Erin Arango-Escalante, Administrator, DECE</a:t>
            </a:r>
          </a:p>
        </p:txBody>
      </p:sp>
      <p:sp>
        <p:nvSpPr>
          <p:cNvPr id="4" name="TextBox 3">
            <a:extLst>
              <a:ext uri="{FF2B5EF4-FFF2-40B4-BE49-F238E27FC236}">
                <a16:creationId xmlns:a16="http://schemas.microsoft.com/office/drawing/2014/main" id="{13D9FAE4-BE16-4C17-932D-22F89236374E}"/>
              </a:ext>
            </a:extLst>
          </p:cNvPr>
          <p:cNvSpPr txBox="1"/>
          <p:nvPr/>
        </p:nvSpPr>
        <p:spPr>
          <a:xfrm>
            <a:off x="4804012" y="3253477"/>
            <a:ext cx="2308746" cy="523220"/>
          </a:xfrm>
          <a:prstGeom prst="rect">
            <a:avLst/>
          </a:prstGeom>
          <a:noFill/>
        </p:spPr>
        <p:txBody>
          <a:bodyPr wrap="square" rtlCol="0">
            <a:spAutoFit/>
          </a:bodyPr>
          <a:lstStyle/>
          <a:p>
            <a:pPr algn="ctr"/>
            <a:r>
              <a:rPr lang="en-US" sz="2800" dirty="0">
                <a:solidFill>
                  <a:schemeClr val="tx1">
                    <a:lumMod val="65000"/>
                    <a:lumOff val="35000"/>
                  </a:schemeClr>
                </a:solidFill>
              </a:rPr>
              <a:t>July 13, 2020</a:t>
            </a:r>
            <a:endParaRPr lang="en-US" sz="2800" dirty="0"/>
          </a:p>
        </p:txBody>
      </p:sp>
    </p:spTree>
    <p:extLst>
      <p:ext uri="{BB962C8B-B14F-4D97-AF65-F5344CB8AC3E}">
        <p14:creationId xmlns:p14="http://schemas.microsoft.com/office/powerpoint/2010/main" val="1277999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5A9A058-DC74-4D49-83A4-0584DE603585}"/>
              </a:ext>
            </a:extLst>
          </p:cNvPr>
          <p:cNvSpPr txBox="1"/>
          <p:nvPr/>
        </p:nvSpPr>
        <p:spPr>
          <a:xfrm>
            <a:off x="1564155" y="211608"/>
            <a:ext cx="9063689" cy="1754326"/>
          </a:xfrm>
          <a:prstGeom prst="rect">
            <a:avLst/>
          </a:prstGeom>
          <a:noFill/>
        </p:spPr>
        <p:txBody>
          <a:bodyPr wrap="square" rtlCol="0">
            <a:spAutoFit/>
          </a:bodyPr>
          <a:lstStyle/>
          <a:p>
            <a:pPr algn="ctr" defTabSz="685767"/>
            <a:r>
              <a:rPr lang="en-US" sz="5400" dirty="0">
                <a:solidFill>
                  <a:prstClr val="black"/>
                </a:solidFill>
                <a:latin typeface="Calibri" panose="020F0502020204030204"/>
              </a:rPr>
              <a:t>Connecting the Dots: </a:t>
            </a:r>
          </a:p>
          <a:p>
            <a:pPr algn="ctr" defTabSz="685767"/>
            <a:r>
              <a:rPr lang="en-US" sz="5400" dirty="0">
                <a:solidFill>
                  <a:prstClr val="black"/>
                </a:solidFill>
                <a:latin typeface="Calibri" panose="020F0502020204030204"/>
              </a:rPr>
              <a:t>WI’s Economy and Child Care</a:t>
            </a:r>
          </a:p>
        </p:txBody>
      </p:sp>
      <p:pic>
        <p:nvPicPr>
          <p:cNvPr id="2" name="Picture 1">
            <a:extLst>
              <a:ext uri="{FF2B5EF4-FFF2-40B4-BE49-F238E27FC236}">
                <a16:creationId xmlns:a16="http://schemas.microsoft.com/office/drawing/2014/main" id="{A30E3A49-01E2-4617-A97C-06035DB1C4B5}"/>
              </a:ext>
            </a:extLst>
          </p:cNvPr>
          <p:cNvPicPr>
            <a:picLocks noChangeAspect="1"/>
          </p:cNvPicPr>
          <p:nvPr/>
        </p:nvPicPr>
        <p:blipFill>
          <a:blip r:embed="rId4"/>
          <a:stretch>
            <a:fillRect/>
          </a:stretch>
        </p:blipFill>
        <p:spPr>
          <a:xfrm>
            <a:off x="2239702" y="2106991"/>
            <a:ext cx="7712596" cy="3666644"/>
          </a:xfrm>
          <a:prstGeom prst="rect">
            <a:avLst/>
          </a:prstGeom>
        </p:spPr>
      </p:pic>
    </p:spTree>
    <p:extLst>
      <p:ext uri="{BB962C8B-B14F-4D97-AF65-F5344CB8AC3E}">
        <p14:creationId xmlns:p14="http://schemas.microsoft.com/office/powerpoint/2010/main" val="840184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5264659-33B5-4EE9-A6D8-75EF73D3A17A}"/>
              </a:ext>
            </a:extLst>
          </p:cNvPr>
          <p:cNvSpPr txBox="1"/>
          <p:nvPr/>
        </p:nvSpPr>
        <p:spPr>
          <a:xfrm>
            <a:off x="443831" y="500929"/>
            <a:ext cx="10990931" cy="1292662"/>
          </a:xfrm>
          <a:prstGeom prst="rect">
            <a:avLst/>
          </a:prstGeom>
          <a:noFill/>
        </p:spPr>
        <p:txBody>
          <a:bodyPr wrap="square" rtlCol="0">
            <a:spAutoFit/>
          </a:bodyPr>
          <a:lstStyle/>
          <a:p>
            <a:pPr algn="ctr" defTabSz="685767"/>
            <a:r>
              <a:rPr lang="en-US" sz="5400" dirty="0">
                <a:solidFill>
                  <a:prstClr val="black"/>
                </a:solidFill>
                <a:latin typeface="Calibri" panose="020F0502020204030204"/>
              </a:rPr>
              <a:t>Affordability</a:t>
            </a:r>
          </a:p>
          <a:p>
            <a:pPr algn="ctr" defTabSz="685767"/>
            <a:r>
              <a:rPr lang="en-US" sz="2400" dirty="0">
                <a:solidFill>
                  <a:prstClr val="black"/>
                </a:solidFill>
                <a:latin typeface="Calibri" panose="020F0502020204030204"/>
              </a:rPr>
              <a:t>Median Income Comparison to the Cost of Infant Care at Licensed Group Centers</a:t>
            </a:r>
          </a:p>
        </p:txBody>
      </p:sp>
      <p:pic>
        <p:nvPicPr>
          <p:cNvPr id="4" name="Picture 3">
            <a:extLst>
              <a:ext uri="{FF2B5EF4-FFF2-40B4-BE49-F238E27FC236}">
                <a16:creationId xmlns:a16="http://schemas.microsoft.com/office/drawing/2014/main" id="{3B640F33-0498-4C0F-B821-95CFC48456EE}"/>
              </a:ext>
            </a:extLst>
          </p:cNvPr>
          <p:cNvPicPr>
            <a:picLocks noChangeAspect="1"/>
          </p:cNvPicPr>
          <p:nvPr/>
        </p:nvPicPr>
        <p:blipFill rotWithShape="1">
          <a:blip r:embed="rId4"/>
          <a:srcRect l="20781" t="15175" r="45566"/>
          <a:stretch/>
        </p:blipFill>
        <p:spPr>
          <a:xfrm>
            <a:off x="2074460" y="1844392"/>
            <a:ext cx="3425588" cy="3650964"/>
          </a:xfrm>
          <a:prstGeom prst="rect">
            <a:avLst/>
          </a:prstGeom>
        </p:spPr>
      </p:pic>
      <p:pic>
        <p:nvPicPr>
          <p:cNvPr id="5" name="Picture 4">
            <a:extLst>
              <a:ext uri="{FF2B5EF4-FFF2-40B4-BE49-F238E27FC236}">
                <a16:creationId xmlns:a16="http://schemas.microsoft.com/office/drawing/2014/main" id="{2796BAAD-C17E-452B-8BBC-F711BAF41C3A}"/>
              </a:ext>
            </a:extLst>
          </p:cNvPr>
          <p:cNvPicPr>
            <a:picLocks noChangeAspect="1"/>
          </p:cNvPicPr>
          <p:nvPr/>
        </p:nvPicPr>
        <p:blipFill>
          <a:blip r:embed="rId5"/>
          <a:stretch>
            <a:fillRect/>
          </a:stretch>
        </p:blipFill>
        <p:spPr>
          <a:xfrm>
            <a:off x="4634906" y="3156046"/>
            <a:ext cx="4862625" cy="1737386"/>
          </a:xfrm>
          <a:prstGeom prst="rect">
            <a:avLst/>
          </a:prstGeom>
        </p:spPr>
      </p:pic>
    </p:spTree>
    <p:extLst>
      <p:ext uri="{BB962C8B-B14F-4D97-AF65-F5344CB8AC3E}">
        <p14:creationId xmlns:p14="http://schemas.microsoft.com/office/powerpoint/2010/main" val="4185540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5264659-33B5-4EE9-A6D8-75EF73D3A17A}"/>
              </a:ext>
            </a:extLst>
          </p:cNvPr>
          <p:cNvSpPr txBox="1"/>
          <p:nvPr/>
        </p:nvSpPr>
        <p:spPr>
          <a:xfrm>
            <a:off x="443831" y="500929"/>
            <a:ext cx="10990931" cy="923330"/>
          </a:xfrm>
          <a:prstGeom prst="rect">
            <a:avLst/>
          </a:prstGeom>
          <a:noFill/>
        </p:spPr>
        <p:txBody>
          <a:bodyPr wrap="square" rtlCol="0">
            <a:spAutoFit/>
          </a:bodyPr>
          <a:lstStyle/>
          <a:p>
            <a:pPr algn="ctr" defTabSz="685767"/>
            <a:r>
              <a:rPr lang="en-US" sz="5400" dirty="0">
                <a:solidFill>
                  <a:prstClr val="black"/>
                </a:solidFill>
                <a:latin typeface="Calibri" panose="020F0502020204030204"/>
              </a:rPr>
              <a:t>Affordability</a:t>
            </a:r>
          </a:p>
        </p:txBody>
      </p:sp>
      <p:pic>
        <p:nvPicPr>
          <p:cNvPr id="2" name="Picture 1">
            <a:extLst>
              <a:ext uri="{FF2B5EF4-FFF2-40B4-BE49-F238E27FC236}">
                <a16:creationId xmlns:a16="http://schemas.microsoft.com/office/drawing/2014/main" id="{27E68BA6-ECDD-4889-97FD-19EF0414858D}"/>
              </a:ext>
            </a:extLst>
          </p:cNvPr>
          <p:cNvPicPr>
            <a:picLocks noChangeAspect="1"/>
          </p:cNvPicPr>
          <p:nvPr/>
        </p:nvPicPr>
        <p:blipFill>
          <a:blip r:embed="rId4"/>
          <a:stretch>
            <a:fillRect/>
          </a:stretch>
        </p:blipFill>
        <p:spPr>
          <a:xfrm>
            <a:off x="1624084" y="1424259"/>
            <a:ext cx="8337360" cy="4354120"/>
          </a:xfrm>
          <a:prstGeom prst="rect">
            <a:avLst/>
          </a:prstGeom>
        </p:spPr>
      </p:pic>
      <p:sp>
        <p:nvSpPr>
          <p:cNvPr id="3" name="Rectangle 2">
            <a:extLst>
              <a:ext uri="{FF2B5EF4-FFF2-40B4-BE49-F238E27FC236}">
                <a16:creationId xmlns:a16="http://schemas.microsoft.com/office/drawing/2014/main" id="{DBD6AE1E-DB91-4A91-A32E-250AF25B5850}"/>
              </a:ext>
            </a:extLst>
          </p:cNvPr>
          <p:cNvSpPr/>
          <p:nvPr/>
        </p:nvSpPr>
        <p:spPr>
          <a:xfrm>
            <a:off x="9278736" y="5068696"/>
            <a:ext cx="928047" cy="7096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5920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5A9A058-DC74-4D49-83A4-0584DE603585}"/>
              </a:ext>
            </a:extLst>
          </p:cNvPr>
          <p:cNvSpPr txBox="1"/>
          <p:nvPr/>
        </p:nvSpPr>
        <p:spPr>
          <a:xfrm>
            <a:off x="1564155" y="211608"/>
            <a:ext cx="9063689" cy="1754326"/>
          </a:xfrm>
          <a:prstGeom prst="rect">
            <a:avLst/>
          </a:prstGeom>
          <a:noFill/>
        </p:spPr>
        <p:txBody>
          <a:bodyPr wrap="square" rtlCol="0">
            <a:spAutoFit/>
          </a:bodyPr>
          <a:lstStyle/>
          <a:p>
            <a:pPr algn="ctr" defTabSz="685767"/>
            <a:r>
              <a:rPr lang="en-US" sz="5400" dirty="0">
                <a:solidFill>
                  <a:prstClr val="black"/>
                </a:solidFill>
                <a:latin typeface="Calibri" panose="020F0502020204030204"/>
              </a:rPr>
              <a:t>Connecting the Dots: </a:t>
            </a:r>
          </a:p>
          <a:p>
            <a:pPr algn="ctr" defTabSz="685767"/>
            <a:r>
              <a:rPr lang="en-US" sz="5400" dirty="0">
                <a:solidFill>
                  <a:prstClr val="black"/>
                </a:solidFill>
                <a:latin typeface="Calibri" panose="020F0502020204030204"/>
              </a:rPr>
              <a:t>WI’s Economy and Child Care</a:t>
            </a:r>
          </a:p>
        </p:txBody>
      </p:sp>
      <p:pic>
        <p:nvPicPr>
          <p:cNvPr id="2" name="Picture 1">
            <a:extLst>
              <a:ext uri="{FF2B5EF4-FFF2-40B4-BE49-F238E27FC236}">
                <a16:creationId xmlns:a16="http://schemas.microsoft.com/office/drawing/2014/main" id="{3DACA4D4-B18A-45DE-ABC9-1C08FF2FF9E3}"/>
              </a:ext>
            </a:extLst>
          </p:cNvPr>
          <p:cNvPicPr>
            <a:picLocks noChangeAspect="1"/>
          </p:cNvPicPr>
          <p:nvPr/>
        </p:nvPicPr>
        <p:blipFill>
          <a:blip r:embed="rId4"/>
          <a:stretch>
            <a:fillRect/>
          </a:stretch>
        </p:blipFill>
        <p:spPr>
          <a:xfrm>
            <a:off x="2060812" y="2181225"/>
            <a:ext cx="7492621" cy="3595360"/>
          </a:xfrm>
          <a:prstGeom prst="rect">
            <a:avLst/>
          </a:prstGeom>
        </p:spPr>
      </p:pic>
    </p:spTree>
    <p:extLst>
      <p:ext uri="{BB962C8B-B14F-4D97-AF65-F5344CB8AC3E}">
        <p14:creationId xmlns:p14="http://schemas.microsoft.com/office/powerpoint/2010/main" val="2038005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5264659-33B5-4EE9-A6D8-75EF73D3A17A}"/>
              </a:ext>
            </a:extLst>
          </p:cNvPr>
          <p:cNvSpPr txBox="1"/>
          <p:nvPr/>
        </p:nvSpPr>
        <p:spPr>
          <a:xfrm>
            <a:off x="600075" y="85940"/>
            <a:ext cx="11315700" cy="707886"/>
          </a:xfrm>
          <a:prstGeom prst="rect">
            <a:avLst/>
          </a:prstGeom>
          <a:noFill/>
        </p:spPr>
        <p:txBody>
          <a:bodyPr wrap="square" rtlCol="0">
            <a:spAutoFit/>
          </a:bodyPr>
          <a:lstStyle/>
          <a:p>
            <a:pPr algn="ctr" defTabSz="685767"/>
            <a:r>
              <a:rPr lang="en-US" sz="4000" dirty="0">
                <a:solidFill>
                  <a:prstClr val="black"/>
                </a:solidFill>
                <a:latin typeface="Calibri" panose="020F0502020204030204"/>
              </a:rPr>
              <a:t>Quality</a:t>
            </a:r>
          </a:p>
        </p:txBody>
      </p:sp>
      <p:grpSp>
        <p:nvGrpSpPr>
          <p:cNvPr id="9" name="Group 8">
            <a:extLst>
              <a:ext uri="{FF2B5EF4-FFF2-40B4-BE49-F238E27FC236}">
                <a16:creationId xmlns:a16="http://schemas.microsoft.com/office/drawing/2014/main" id="{2B8822DE-9F3F-4DF1-B862-E61EE76522B4}"/>
              </a:ext>
            </a:extLst>
          </p:cNvPr>
          <p:cNvGrpSpPr/>
          <p:nvPr/>
        </p:nvGrpSpPr>
        <p:grpSpPr>
          <a:xfrm>
            <a:off x="369279" y="719667"/>
            <a:ext cx="9355015" cy="5184464"/>
            <a:chOff x="1617785" y="719667"/>
            <a:chExt cx="9355015" cy="5184464"/>
          </a:xfrm>
        </p:grpSpPr>
        <p:graphicFrame>
          <p:nvGraphicFramePr>
            <p:cNvPr id="7" name="Chart 6">
              <a:extLst>
                <a:ext uri="{FF2B5EF4-FFF2-40B4-BE49-F238E27FC236}">
                  <a16:creationId xmlns:a16="http://schemas.microsoft.com/office/drawing/2014/main" id="{F5764E01-8195-41C7-AED7-6E4D5E417F95}"/>
                </a:ext>
              </a:extLst>
            </p:cNvPr>
            <p:cNvGraphicFramePr/>
            <p:nvPr>
              <p:extLst>
                <p:ext uri="{D42A27DB-BD31-4B8C-83A1-F6EECF244321}">
                  <p14:modId xmlns:p14="http://schemas.microsoft.com/office/powerpoint/2010/main" val="1106904427"/>
                </p:ext>
              </p:extLst>
            </p:nvPr>
          </p:nvGraphicFramePr>
          <p:xfrm>
            <a:off x="1617785" y="719667"/>
            <a:ext cx="9355015" cy="453813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D9C20E53-39D2-4129-A6C2-369F3C056396}"/>
                </a:ext>
              </a:extLst>
            </p:cNvPr>
            <p:cNvSpPr txBox="1"/>
            <p:nvPr/>
          </p:nvSpPr>
          <p:spPr>
            <a:xfrm>
              <a:off x="2092570" y="5257800"/>
              <a:ext cx="8704384" cy="646331"/>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rPr>
                <a:t>     Dec    	        Dec	           Dec            </a:t>
              </a:r>
              <a:r>
                <a:rPr lang="en-US" dirty="0" err="1">
                  <a:latin typeface="Roboto" panose="02000000000000000000" pitchFamily="2" charset="0"/>
                  <a:ea typeface="Roboto" panose="02000000000000000000" pitchFamily="2" charset="0"/>
                </a:rPr>
                <a:t>Dec</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Dec</a:t>
              </a:r>
              <a:r>
                <a:rPr lang="en-US" dirty="0">
                  <a:latin typeface="Roboto" panose="02000000000000000000" pitchFamily="2" charset="0"/>
                  <a:ea typeface="Roboto" panose="02000000000000000000" pitchFamily="2" charset="0"/>
                </a:rPr>
                <a:t>	    Dec             </a:t>
              </a:r>
              <a:r>
                <a:rPr lang="en-US" dirty="0" err="1">
                  <a:latin typeface="Roboto" panose="02000000000000000000" pitchFamily="2" charset="0"/>
                  <a:ea typeface="Roboto" panose="02000000000000000000" pitchFamily="2" charset="0"/>
                </a:rPr>
                <a:t>Dec</a:t>
              </a:r>
              <a:r>
                <a:rPr lang="en-US" dirty="0">
                  <a:latin typeface="Roboto" panose="02000000000000000000" pitchFamily="2" charset="0"/>
                  <a:ea typeface="Roboto" panose="02000000000000000000" pitchFamily="2" charset="0"/>
                </a:rPr>
                <a:t>           May	</a:t>
              </a:r>
            </a:p>
          </p:txBody>
        </p:sp>
      </p:grpSp>
      <p:sp>
        <p:nvSpPr>
          <p:cNvPr id="10" name="TextBox 9">
            <a:extLst>
              <a:ext uri="{FF2B5EF4-FFF2-40B4-BE49-F238E27FC236}">
                <a16:creationId xmlns:a16="http://schemas.microsoft.com/office/drawing/2014/main" id="{6720298E-7DBE-44B8-8DD2-4251ED7B3704}"/>
              </a:ext>
            </a:extLst>
          </p:cNvPr>
          <p:cNvSpPr txBox="1"/>
          <p:nvPr/>
        </p:nvSpPr>
        <p:spPr>
          <a:xfrm>
            <a:off x="9724294" y="2010150"/>
            <a:ext cx="2233246" cy="2031325"/>
          </a:xfrm>
          <a:prstGeom prst="rect">
            <a:avLst/>
          </a:prstGeom>
          <a:noFill/>
        </p:spPr>
        <p:txBody>
          <a:bodyPr wrap="square" rtlCol="0">
            <a:spAutoFit/>
          </a:bodyPr>
          <a:lstStyle/>
          <a:p>
            <a:pPr algn="ctr"/>
            <a:r>
              <a:rPr lang="en-US" dirty="0">
                <a:latin typeface="Roboto" panose="02000000000000000000" pitchFamily="2" charset="0"/>
                <a:ea typeface="Roboto" panose="02000000000000000000" pitchFamily="2" charset="0"/>
              </a:rPr>
              <a:t>20% Decrease in Number of YoungStar Participating Providers Between December 2013 &amp; May 2020</a:t>
            </a:r>
          </a:p>
        </p:txBody>
      </p:sp>
    </p:spTree>
    <p:extLst>
      <p:ext uri="{BB962C8B-B14F-4D97-AF65-F5344CB8AC3E}">
        <p14:creationId xmlns:p14="http://schemas.microsoft.com/office/powerpoint/2010/main" val="1550544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A2DEEC-C399-4639-A116-09C2E1A863A5}"/>
              </a:ext>
            </a:extLst>
          </p:cNvPr>
          <p:cNvPicPr>
            <a:picLocks noChangeAspect="1"/>
          </p:cNvPicPr>
          <p:nvPr/>
        </p:nvPicPr>
        <p:blipFill rotWithShape="1">
          <a:blip r:embed="rId4"/>
          <a:srcRect l="65690" t="77211"/>
          <a:stretch/>
        </p:blipFill>
        <p:spPr>
          <a:xfrm>
            <a:off x="8518194" y="4501062"/>
            <a:ext cx="3382441" cy="957262"/>
          </a:xfrm>
          <a:prstGeom prst="rect">
            <a:avLst/>
          </a:prstGeom>
        </p:spPr>
      </p:pic>
      <p:sp>
        <p:nvSpPr>
          <p:cNvPr id="12" name="TextBox 11">
            <a:extLst>
              <a:ext uri="{FF2B5EF4-FFF2-40B4-BE49-F238E27FC236}">
                <a16:creationId xmlns:a16="http://schemas.microsoft.com/office/drawing/2014/main" id="{D5094B2C-466E-4741-9EBA-0F703664EED7}"/>
              </a:ext>
            </a:extLst>
          </p:cNvPr>
          <p:cNvSpPr txBox="1"/>
          <p:nvPr/>
        </p:nvSpPr>
        <p:spPr>
          <a:xfrm>
            <a:off x="338245" y="352390"/>
            <a:ext cx="10990931" cy="923330"/>
          </a:xfrm>
          <a:prstGeom prst="rect">
            <a:avLst/>
          </a:prstGeom>
          <a:noFill/>
        </p:spPr>
        <p:txBody>
          <a:bodyPr wrap="square" rtlCol="0">
            <a:spAutoFit/>
          </a:bodyPr>
          <a:lstStyle/>
          <a:p>
            <a:pPr algn="ctr" defTabSz="685767"/>
            <a:r>
              <a:rPr lang="en-US" sz="5400" dirty="0">
                <a:solidFill>
                  <a:prstClr val="black"/>
                </a:solidFill>
                <a:latin typeface="Calibri" panose="020F0502020204030204"/>
              </a:rPr>
              <a:t>Quality</a:t>
            </a:r>
          </a:p>
        </p:txBody>
      </p:sp>
      <p:sp>
        <p:nvSpPr>
          <p:cNvPr id="16" name="Flowchart: Process 15">
            <a:extLst>
              <a:ext uri="{FF2B5EF4-FFF2-40B4-BE49-F238E27FC236}">
                <a16:creationId xmlns:a16="http://schemas.microsoft.com/office/drawing/2014/main" id="{5A2857EA-89C5-468B-8987-34EA1D384E81}"/>
              </a:ext>
            </a:extLst>
          </p:cNvPr>
          <p:cNvSpPr/>
          <p:nvPr/>
        </p:nvSpPr>
        <p:spPr>
          <a:xfrm>
            <a:off x="10541499" y="781585"/>
            <a:ext cx="750627" cy="1575354"/>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BAFA92E-F776-4DC8-9E0B-76FE1DBA3F8C}"/>
              </a:ext>
            </a:extLst>
          </p:cNvPr>
          <p:cNvPicPr>
            <a:picLocks noChangeAspect="1"/>
          </p:cNvPicPr>
          <p:nvPr/>
        </p:nvPicPr>
        <p:blipFill rotWithShape="1">
          <a:blip r:embed="rId5"/>
          <a:srcRect l="40279" t="28337" r="2191" b="16990"/>
          <a:stretch/>
        </p:blipFill>
        <p:spPr>
          <a:xfrm>
            <a:off x="291365" y="1254643"/>
            <a:ext cx="7956016" cy="4253023"/>
          </a:xfrm>
          <a:prstGeom prst="rect">
            <a:avLst/>
          </a:prstGeom>
        </p:spPr>
      </p:pic>
    </p:spTree>
    <p:extLst>
      <p:ext uri="{BB962C8B-B14F-4D97-AF65-F5344CB8AC3E}">
        <p14:creationId xmlns:p14="http://schemas.microsoft.com/office/powerpoint/2010/main" val="846362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5A9A058-DC74-4D49-83A4-0584DE603585}"/>
              </a:ext>
            </a:extLst>
          </p:cNvPr>
          <p:cNvSpPr txBox="1"/>
          <p:nvPr/>
        </p:nvSpPr>
        <p:spPr>
          <a:xfrm>
            <a:off x="1564155" y="211608"/>
            <a:ext cx="9063689" cy="1754326"/>
          </a:xfrm>
          <a:prstGeom prst="rect">
            <a:avLst/>
          </a:prstGeom>
          <a:noFill/>
        </p:spPr>
        <p:txBody>
          <a:bodyPr wrap="square" rtlCol="0">
            <a:spAutoFit/>
          </a:bodyPr>
          <a:lstStyle/>
          <a:p>
            <a:pPr algn="ctr" defTabSz="685767"/>
            <a:r>
              <a:rPr lang="en-US" sz="5400" dirty="0">
                <a:solidFill>
                  <a:prstClr val="black"/>
                </a:solidFill>
                <a:latin typeface="Calibri" panose="020F0502020204030204"/>
              </a:rPr>
              <a:t>Connecting the Dots: </a:t>
            </a:r>
          </a:p>
          <a:p>
            <a:pPr algn="ctr" defTabSz="685767"/>
            <a:r>
              <a:rPr lang="en-US" sz="5400" dirty="0">
                <a:solidFill>
                  <a:prstClr val="black"/>
                </a:solidFill>
                <a:latin typeface="Calibri" panose="020F0502020204030204"/>
              </a:rPr>
              <a:t>WI’s Economy and Child Care</a:t>
            </a:r>
          </a:p>
        </p:txBody>
      </p:sp>
      <p:pic>
        <p:nvPicPr>
          <p:cNvPr id="2" name="Picture 1">
            <a:extLst>
              <a:ext uri="{FF2B5EF4-FFF2-40B4-BE49-F238E27FC236}">
                <a16:creationId xmlns:a16="http://schemas.microsoft.com/office/drawing/2014/main" id="{9D19D8EC-FF86-4908-85AA-A6A3F88877F8}"/>
              </a:ext>
            </a:extLst>
          </p:cNvPr>
          <p:cNvPicPr>
            <a:picLocks noChangeAspect="1"/>
          </p:cNvPicPr>
          <p:nvPr/>
        </p:nvPicPr>
        <p:blipFill>
          <a:blip r:embed="rId4"/>
          <a:stretch>
            <a:fillRect/>
          </a:stretch>
        </p:blipFill>
        <p:spPr>
          <a:xfrm>
            <a:off x="2650803" y="2210532"/>
            <a:ext cx="7475835" cy="3459562"/>
          </a:xfrm>
          <a:prstGeom prst="rect">
            <a:avLst/>
          </a:prstGeom>
        </p:spPr>
      </p:pic>
    </p:spTree>
    <p:extLst>
      <p:ext uri="{BB962C8B-B14F-4D97-AF65-F5344CB8AC3E}">
        <p14:creationId xmlns:p14="http://schemas.microsoft.com/office/powerpoint/2010/main" val="2381524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5264659-33B5-4EE9-A6D8-75EF73D3A17A}"/>
              </a:ext>
            </a:extLst>
          </p:cNvPr>
          <p:cNvSpPr txBox="1"/>
          <p:nvPr/>
        </p:nvSpPr>
        <p:spPr>
          <a:xfrm>
            <a:off x="1290029" y="263580"/>
            <a:ext cx="9063689" cy="923330"/>
          </a:xfrm>
          <a:prstGeom prst="rect">
            <a:avLst/>
          </a:prstGeom>
          <a:noFill/>
        </p:spPr>
        <p:txBody>
          <a:bodyPr wrap="square" rtlCol="0">
            <a:spAutoFit/>
          </a:bodyPr>
          <a:lstStyle/>
          <a:p>
            <a:pPr algn="ctr" defTabSz="685767"/>
            <a:r>
              <a:rPr lang="en-US" sz="5400" dirty="0">
                <a:solidFill>
                  <a:prstClr val="black"/>
                </a:solidFill>
                <a:latin typeface="Calibri" panose="020F0502020204030204"/>
              </a:rPr>
              <a:t>Workforce</a:t>
            </a:r>
          </a:p>
        </p:txBody>
      </p:sp>
      <p:sp>
        <p:nvSpPr>
          <p:cNvPr id="3" name="Content Placeholder 2">
            <a:extLst>
              <a:ext uri="{FF2B5EF4-FFF2-40B4-BE49-F238E27FC236}">
                <a16:creationId xmlns:a16="http://schemas.microsoft.com/office/drawing/2014/main" id="{02D2B2F1-5633-49FB-8935-F1B128379316}"/>
              </a:ext>
            </a:extLst>
          </p:cNvPr>
          <p:cNvSpPr txBox="1">
            <a:spLocks/>
          </p:cNvSpPr>
          <p:nvPr/>
        </p:nvSpPr>
        <p:spPr>
          <a:xfrm>
            <a:off x="1493987" y="1388744"/>
            <a:ext cx="9204026" cy="4080512"/>
          </a:xfrm>
          <a:prstGeom prst="rect">
            <a:avLst/>
          </a:prstGeom>
        </p:spPr>
        <p:txBody>
          <a:bodyPr vert="horz" lIns="91440" tIns="45721" rIns="91440" bIns="45721" rtlCol="0" anchor="t">
            <a:normAutofit/>
          </a:bodyPr>
          <a:lstStyle>
            <a:lvl1pPr marL="0" indent="0" algn="l" defTabSz="914377"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500" dirty="0">
                <a:solidFill>
                  <a:srgbClr val="333333"/>
                </a:solidFill>
                <a:latin typeface="Arial" panose="020B0604020202020204" pitchFamily="34" charset="0"/>
                <a:cs typeface="Arial" panose="020B0604020202020204" pitchFamily="34" charset="0"/>
              </a:rPr>
              <a:t>52% of child care teachers have at least an Associate Degree or more</a:t>
            </a:r>
          </a:p>
          <a:p>
            <a:pPr marL="342900" indent="-342900">
              <a:buFont typeface="Arial" panose="020B0604020202020204" pitchFamily="34" charset="0"/>
              <a:buChar char="•"/>
            </a:pPr>
            <a:endParaRPr lang="en-US" sz="800" dirty="0">
              <a:solidFill>
                <a:srgbClr val="333333"/>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500" dirty="0">
                <a:solidFill>
                  <a:srgbClr val="333333"/>
                </a:solidFill>
                <a:latin typeface="Arial" panose="020B0604020202020204" pitchFamily="34" charset="0"/>
                <a:cs typeface="Arial" panose="020B0604020202020204" pitchFamily="34" charset="0"/>
              </a:rPr>
              <a:t>Earning $10.72/hour vs. $18/hour ($2,000 less than US average)</a:t>
            </a:r>
          </a:p>
          <a:p>
            <a:pPr marL="342900" indent="-342900">
              <a:buFont typeface="Arial" panose="020B0604020202020204" pitchFamily="34" charset="0"/>
              <a:buChar char="•"/>
            </a:pPr>
            <a:endParaRPr lang="en-US" sz="800" dirty="0">
              <a:solidFill>
                <a:srgbClr val="333333"/>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500" dirty="0">
                <a:solidFill>
                  <a:srgbClr val="333333"/>
                </a:solidFill>
                <a:latin typeface="Arial" panose="020B0604020202020204" pitchFamily="34" charset="0"/>
                <a:cs typeface="Arial" panose="020B0604020202020204" pitchFamily="34" charset="0"/>
              </a:rPr>
              <a:t>53% of child care teachers receive at least one form of public assistance</a:t>
            </a:r>
          </a:p>
          <a:p>
            <a:pPr marL="342900" indent="-342900">
              <a:buFont typeface="Arial" panose="020B0604020202020204" pitchFamily="34" charset="0"/>
              <a:buChar char="•"/>
            </a:pPr>
            <a:endParaRPr lang="en-US" sz="800" dirty="0">
              <a:solidFill>
                <a:srgbClr val="333333"/>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500" dirty="0">
                <a:solidFill>
                  <a:srgbClr val="333333"/>
                </a:solidFill>
                <a:latin typeface="Arial" panose="020B0604020202020204" pitchFamily="34" charset="0"/>
                <a:cs typeface="Arial" panose="020B0604020202020204" pitchFamily="34" charset="0"/>
              </a:rPr>
              <a:t>Close to a 40% turnover rate for all child care teachers </a:t>
            </a:r>
          </a:p>
          <a:p>
            <a:endParaRPr lang="en-US" sz="2400" dirty="0"/>
          </a:p>
          <a:p>
            <a:endParaRPr lang="en-US" dirty="0"/>
          </a:p>
        </p:txBody>
      </p:sp>
    </p:spTree>
    <p:extLst>
      <p:ext uri="{BB962C8B-B14F-4D97-AF65-F5344CB8AC3E}">
        <p14:creationId xmlns:p14="http://schemas.microsoft.com/office/powerpoint/2010/main" val="376772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5A9A058-DC74-4D49-83A4-0584DE603585}"/>
              </a:ext>
            </a:extLst>
          </p:cNvPr>
          <p:cNvSpPr txBox="1"/>
          <p:nvPr/>
        </p:nvSpPr>
        <p:spPr>
          <a:xfrm>
            <a:off x="1564155" y="211608"/>
            <a:ext cx="9063689" cy="1754326"/>
          </a:xfrm>
          <a:prstGeom prst="rect">
            <a:avLst/>
          </a:prstGeom>
          <a:noFill/>
        </p:spPr>
        <p:txBody>
          <a:bodyPr wrap="square" rtlCol="0">
            <a:spAutoFit/>
          </a:bodyPr>
          <a:lstStyle/>
          <a:p>
            <a:pPr algn="ctr" defTabSz="685767"/>
            <a:r>
              <a:rPr lang="en-US" sz="5400" dirty="0">
                <a:solidFill>
                  <a:prstClr val="black"/>
                </a:solidFill>
                <a:latin typeface="Calibri" panose="020F0502020204030204"/>
              </a:rPr>
              <a:t>Connecting the Dots: </a:t>
            </a:r>
          </a:p>
          <a:p>
            <a:pPr algn="ctr" defTabSz="685767"/>
            <a:r>
              <a:rPr lang="en-US" sz="5400" dirty="0">
                <a:solidFill>
                  <a:prstClr val="black"/>
                </a:solidFill>
                <a:latin typeface="Calibri" panose="020F0502020204030204"/>
              </a:rPr>
              <a:t>WI’s Economy and Child Care</a:t>
            </a:r>
          </a:p>
        </p:txBody>
      </p:sp>
      <p:pic>
        <p:nvPicPr>
          <p:cNvPr id="7" name="Picture 6">
            <a:extLst>
              <a:ext uri="{FF2B5EF4-FFF2-40B4-BE49-F238E27FC236}">
                <a16:creationId xmlns:a16="http://schemas.microsoft.com/office/drawing/2014/main" id="{00BCA835-92AC-4563-956E-42AF190FA0E7}"/>
              </a:ext>
            </a:extLst>
          </p:cNvPr>
          <p:cNvPicPr>
            <a:picLocks noChangeAspect="1"/>
          </p:cNvPicPr>
          <p:nvPr/>
        </p:nvPicPr>
        <p:blipFill rotWithShape="1">
          <a:blip r:embed="rId4"/>
          <a:srcRect t="12644"/>
          <a:stretch/>
        </p:blipFill>
        <p:spPr>
          <a:xfrm>
            <a:off x="2033517" y="2279176"/>
            <a:ext cx="7640462" cy="3495168"/>
          </a:xfrm>
          <a:prstGeom prst="rect">
            <a:avLst/>
          </a:prstGeom>
        </p:spPr>
      </p:pic>
    </p:spTree>
    <p:extLst>
      <p:ext uri="{BB962C8B-B14F-4D97-AF65-F5344CB8AC3E}">
        <p14:creationId xmlns:p14="http://schemas.microsoft.com/office/powerpoint/2010/main" val="1465108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5264659-33B5-4EE9-A6D8-75EF73D3A17A}"/>
              </a:ext>
            </a:extLst>
          </p:cNvPr>
          <p:cNvSpPr txBox="1"/>
          <p:nvPr/>
        </p:nvSpPr>
        <p:spPr>
          <a:xfrm>
            <a:off x="1290029" y="263580"/>
            <a:ext cx="9063689" cy="923330"/>
          </a:xfrm>
          <a:prstGeom prst="rect">
            <a:avLst/>
          </a:prstGeom>
          <a:noFill/>
        </p:spPr>
        <p:txBody>
          <a:bodyPr wrap="square" rtlCol="0">
            <a:spAutoFit/>
          </a:bodyPr>
          <a:lstStyle/>
          <a:p>
            <a:pPr algn="ctr" defTabSz="685767"/>
            <a:r>
              <a:rPr lang="en-US" sz="5400" dirty="0">
                <a:solidFill>
                  <a:prstClr val="black"/>
                </a:solidFill>
                <a:latin typeface="Calibri" panose="020F0502020204030204"/>
              </a:rPr>
              <a:t>ROI</a:t>
            </a:r>
          </a:p>
        </p:txBody>
      </p:sp>
      <p:pic>
        <p:nvPicPr>
          <p:cNvPr id="3" name="Picture 2">
            <a:extLst>
              <a:ext uri="{FF2B5EF4-FFF2-40B4-BE49-F238E27FC236}">
                <a16:creationId xmlns:a16="http://schemas.microsoft.com/office/drawing/2014/main" id="{E4E1938C-3C17-46FC-8807-7A36F649A353}"/>
              </a:ext>
            </a:extLst>
          </p:cNvPr>
          <p:cNvPicPr>
            <a:picLocks noChangeAspect="1"/>
          </p:cNvPicPr>
          <p:nvPr/>
        </p:nvPicPr>
        <p:blipFill>
          <a:blip r:embed="rId4"/>
          <a:stretch>
            <a:fillRect/>
          </a:stretch>
        </p:blipFill>
        <p:spPr>
          <a:xfrm>
            <a:off x="1417025" y="0"/>
            <a:ext cx="8936693" cy="5637563"/>
          </a:xfrm>
          <a:prstGeom prst="rect">
            <a:avLst/>
          </a:prstGeom>
        </p:spPr>
      </p:pic>
      <p:sp>
        <p:nvSpPr>
          <p:cNvPr id="2" name="Arrow: Right 1">
            <a:extLst>
              <a:ext uri="{FF2B5EF4-FFF2-40B4-BE49-F238E27FC236}">
                <a16:creationId xmlns:a16="http://schemas.microsoft.com/office/drawing/2014/main" id="{9E0B944E-1683-4A8B-A97E-3FDAC751700B}"/>
              </a:ext>
            </a:extLst>
          </p:cNvPr>
          <p:cNvSpPr/>
          <p:nvPr/>
        </p:nvSpPr>
        <p:spPr>
          <a:xfrm>
            <a:off x="832513" y="614149"/>
            <a:ext cx="805218" cy="3548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E64D711D-AF95-47A6-9E91-9E13916125F7}"/>
              </a:ext>
            </a:extLst>
          </p:cNvPr>
          <p:cNvSpPr/>
          <p:nvPr/>
        </p:nvSpPr>
        <p:spPr>
          <a:xfrm rot="10800000">
            <a:off x="10554269" y="725245"/>
            <a:ext cx="805218" cy="3548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2D60EA13-922F-489F-830F-665457669B89}"/>
              </a:ext>
            </a:extLst>
          </p:cNvPr>
          <p:cNvSpPr/>
          <p:nvPr/>
        </p:nvSpPr>
        <p:spPr>
          <a:xfrm rot="10800000">
            <a:off x="9901451" y="1723806"/>
            <a:ext cx="805218" cy="3548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526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589FEB82-1AC2-4CC6-AE70-D256AD46E481}"/>
              </a:ext>
            </a:extLst>
          </p:cNvPr>
          <p:cNvSpPr>
            <a:spLocks noGrp="1"/>
          </p:cNvSpPr>
          <p:nvPr>
            <p:ph type="title"/>
          </p:nvPr>
        </p:nvSpPr>
        <p:spPr>
          <a:xfrm>
            <a:off x="839788" y="124917"/>
            <a:ext cx="10655526" cy="1270000"/>
          </a:xfrm>
        </p:spPr>
        <p:txBody>
          <a:bodyPr>
            <a:normAutofit/>
          </a:bodyPr>
          <a:lstStyle/>
          <a:p>
            <a:r>
              <a:rPr lang="en-US" sz="4400" dirty="0">
                <a:latin typeface="+mn-lt"/>
              </a:rPr>
              <a:t>Early Care &amp; Education</a:t>
            </a:r>
          </a:p>
        </p:txBody>
      </p:sp>
      <p:pic>
        <p:nvPicPr>
          <p:cNvPr id="20" name="Picture Placeholder 5">
            <a:extLst>
              <a:ext uri="{FF2B5EF4-FFF2-40B4-BE49-F238E27FC236}">
                <a16:creationId xmlns:a16="http://schemas.microsoft.com/office/drawing/2014/main" id="{C9475D09-06B5-410C-90BF-3BAB858426B5}"/>
              </a:ext>
            </a:extLst>
          </p:cNvPr>
          <p:cNvPicPr>
            <a:picLocks noGrp="1" noChangeAspect="1"/>
          </p:cNvPicPr>
          <p:nvPr>
            <p:ph type="pic" idx="1"/>
          </p:nvPr>
        </p:nvPicPr>
        <p:blipFill>
          <a:blip r:embed="rId4" cstate="email">
            <a:extLst>
              <a:ext uri="{28A0092B-C50C-407E-A947-70E740481C1C}">
                <a14:useLocalDpi xmlns:a14="http://schemas.microsoft.com/office/drawing/2010/main" val="0"/>
              </a:ext>
            </a:extLst>
          </a:blip>
          <a:srcRect l="1909" r="1909"/>
          <a:stretch>
            <a:fillRect/>
          </a:stretch>
        </p:blipFill>
        <p:spPr>
          <a:xfrm>
            <a:off x="6891867" y="1558461"/>
            <a:ext cx="4737885" cy="3741077"/>
          </a:xfrm>
        </p:spPr>
      </p:pic>
      <p:sp>
        <p:nvSpPr>
          <p:cNvPr id="7" name="Text Placeholder 3">
            <a:extLst>
              <a:ext uri="{FF2B5EF4-FFF2-40B4-BE49-F238E27FC236}">
                <a16:creationId xmlns:a16="http://schemas.microsoft.com/office/drawing/2014/main" id="{C27C3FDC-6F77-48B6-A7E3-92814D081FB2}"/>
              </a:ext>
            </a:extLst>
          </p:cNvPr>
          <p:cNvSpPr txBox="1">
            <a:spLocks/>
          </p:cNvSpPr>
          <p:nvPr/>
        </p:nvSpPr>
        <p:spPr>
          <a:xfrm>
            <a:off x="562249" y="1548195"/>
            <a:ext cx="5688426" cy="4211310"/>
          </a:xfrm>
          <a:prstGeom prst="rect">
            <a:avLst/>
          </a:prstGeom>
        </p:spPr>
        <p:txBody>
          <a:bodyPr vert="horz" lIns="91440" tIns="45720" rIns="91440" bIns="45720" rtlCol="0" anchor="t">
            <a:normAutofit fontScale="92500" lnSpcReduction="20000"/>
          </a:bodyPr>
          <a:lstStyle>
            <a:lvl1pPr marL="0" indent="0" algn="l" defTabSz="914377"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28600">
              <a:buFont typeface="Arial" panose="020B0604020202020204" pitchFamily="34" charset="0"/>
              <a:buChar char="•"/>
            </a:pPr>
            <a:r>
              <a:rPr lang="en-US" sz="2400" dirty="0"/>
              <a:t>Home visiting/Family Foundations Home Visiting (FFHV) </a:t>
            </a:r>
          </a:p>
          <a:p>
            <a:pPr marL="285750" indent="-228600">
              <a:buFont typeface="Arial" panose="020B0604020202020204" pitchFamily="34" charset="0"/>
              <a:buChar char="•"/>
            </a:pPr>
            <a:endParaRPr lang="en-US" sz="800" dirty="0"/>
          </a:p>
          <a:p>
            <a:pPr marL="285750" indent="-228600">
              <a:buFont typeface="Arial" panose="020B0604020202020204" pitchFamily="34" charset="0"/>
              <a:buChar char="•"/>
            </a:pPr>
            <a:r>
              <a:rPr lang="en-US" sz="2400" dirty="0"/>
              <a:t>Parenting Support &amp; Service Navigation</a:t>
            </a:r>
          </a:p>
          <a:p>
            <a:pPr marL="285750" indent="-228600">
              <a:buFont typeface="Arial" panose="020B0604020202020204" pitchFamily="34" charset="0"/>
              <a:buChar char="•"/>
            </a:pPr>
            <a:endParaRPr lang="en-US" sz="800" dirty="0"/>
          </a:p>
          <a:p>
            <a:pPr marL="285750" indent="-228600">
              <a:buFont typeface="Arial" panose="020B0604020202020204" pitchFamily="34" charset="0"/>
              <a:buChar char="•"/>
            </a:pPr>
            <a:r>
              <a:rPr lang="en-US" sz="2400" dirty="0"/>
              <a:t>Health Programs</a:t>
            </a:r>
          </a:p>
          <a:p>
            <a:pPr marL="285750" indent="-228600">
              <a:buFont typeface="Arial" panose="020B0604020202020204" pitchFamily="34" charset="0"/>
              <a:buChar char="•"/>
            </a:pPr>
            <a:endParaRPr lang="en-US" sz="800" dirty="0"/>
          </a:p>
          <a:p>
            <a:pPr marL="285750" indent="-228600">
              <a:buFont typeface="Arial" panose="020B0604020202020204" pitchFamily="34" charset="0"/>
              <a:buChar char="•"/>
            </a:pPr>
            <a:r>
              <a:rPr lang="en-US" sz="2400" dirty="0"/>
              <a:t>Early Intervention/Special Education</a:t>
            </a:r>
          </a:p>
          <a:p>
            <a:pPr marL="285750" indent="-228600">
              <a:buFont typeface="Arial" panose="020B0604020202020204" pitchFamily="34" charset="0"/>
              <a:buChar char="•"/>
            </a:pPr>
            <a:endParaRPr lang="en-US" sz="900" dirty="0"/>
          </a:p>
          <a:p>
            <a:pPr marL="285750" indent="-228600">
              <a:buFont typeface="Arial" panose="020B0604020202020204" pitchFamily="34" charset="0"/>
              <a:buChar char="•"/>
            </a:pPr>
            <a:r>
              <a:rPr lang="en-US" sz="2400" dirty="0"/>
              <a:t>Head Start/Early Head Start</a:t>
            </a:r>
          </a:p>
          <a:p>
            <a:pPr marL="285750" indent="-228600">
              <a:buFont typeface="Arial" panose="020B0604020202020204" pitchFamily="34" charset="0"/>
              <a:buChar char="•"/>
            </a:pPr>
            <a:endParaRPr lang="en-US" sz="900" dirty="0"/>
          </a:p>
          <a:p>
            <a:pPr marL="285750" indent="-228600">
              <a:buFont typeface="Arial" panose="020B0604020202020204" pitchFamily="34" charset="0"/>
              <a:buChar char="•"/>
            </a:pPr>
            <a:r>
              <a:rPr lang="en-US" sz="2400" dirty="0"/>
              <a:t>4-Year-Old Kindergarten</a:t>
            </a:r>
          </a:p>
          <a:p>
            <a:pPr marL="285750" indent="-228600">
              <a:buFont typeface="Arial" panose="020B0604020202020204" pitchFamily="34" charset="0"/>
              <a:buChar char="•"/>
            </a:pPr>
            <a:endParaRPr lang="en-US" sz="900" dirty="0"/>
          </a:p>
          <a:p>
            <a:pPr marL="285750" indent="-228600">
              <a:buFont typeface="Arial" panose="020B0604020202020204" pitchFamily="34" charset="0"/>
              <a:buChar char="•"/>
            </a:pPr>
            <a:r>
              <a:rPr lang="en-US" sz="2400" dirty="0"/>
              <a:t>Child Care</a:t>
            </a:r>
          </a:p>
        </p:txBody>
      </p:sp>
    </p:spTree>
    <p:extLst>
      <p:ext uri="{BB962C8B-B14F-4D97-AF65-F5344CB8AC3E}">
        <p14:creationId xmlns:p14="http://schemas.microsoft.com/office/powerpoint/2010/main" val="3127803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692CB49D-A149-4524-885D-760DE097172E}"/>
              </a:ext>
            </a:extLst>
          </p:cNvPr>
          <p:cNvGraphicFramePr/>
          <p:nvPr>
            <p:extLst>
              <p:ext uri="{D42A27DB-BD31-4B8C-83A1-F6EECF244321}">
                <p14:modId xmlns:p14="http://schemas.microsoft.com/office/powerpoint/2010/main" val="440893629"/>
              </p:ext>
            </p:extLst>
          </p:nvPr>
        </p:nvGraphicFramePr>
        <p:xfrm>
          <a:off x="2605233" y="2224024"/>
          <a:ext cx="6251331" cy="42114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3E5AE305-5F22-4926-B149-38FF1475259C}"/>
              </a:ext>
            </a:extLst>
          </p:cNvPr>
          <p:cNvSpPr txBox="1"/>
          <p:nvPr/>
        </p:nvSpPr>
        <p:spPr>
          <a:xfrm>
            <a:off x="9274610" y="3595679"/>
            <a:ext cx="1204548" cy="646331"/>
          </a:xfrm>
          <a:prstGeom prst="rect">
            <a:avLst/>
          </a:prstGeom>
          <a:noFill/>
        </p:spPr>
        <p:txBody>
          <a:bodyPr wrap="square" rtlCol="0">
            <a:spAutoFit/>
          </a:bodyPr>
          <a:lstStyle/>
          <a:p>
            <a:pPr defTabSz="685767"/>
            <a:r>
              <a:rPr lang="en-US" sz="3600" dirty="0">
                <a:solidFill>
                  <a:prstClr val="black"/>
                </a:solidFill>
                <a:latin typeface="Calibri" panose="020F0502020204030204"/>
              </a:rPr>
              <a:t>2023</a:t>
            </a:r>
          </a:p>
        </p:txBody>
      </p:sp>
      <p:sp>
        <p:nvSpPr>
          <p:cNvPr id="6" name="TextBox 5">
            <a:extLst>
              <a:ext uri="{FF2B5EF4-FFF2-40B4-BE49-F238E27FC236}">
                <a16:creationId xmlns:a16="http://schemas.microsoft.com/office/drawing/2014/main" id="{C5264659-33B5-4EE9-A6D8-75EF73D3A17A}"/>
              </a:ext>
            </a:extLst>
          </p:cNvPr>
          <p:cNvSpPr txBox="1"/>
          <p:nvPr/>
        </p:nvSpPr>
        <p:spPr>
          <a:xfrm>
            <a:off x="1091822" y="185339"/>
            <a:ext cx="9278154" cy="2585323"/>
          </a:xfrm>
          <a:prstGeom prst="rect">
            <a:avLst/>
          </a:prstGeom>
          <a:noFill/>
        </p:spPr>
        <p:txBody>
          <a:bodyPr wrap="square" rtlCol="0">
            <a:spAutoFit/>
          </a:bodyPr>
          <a:lstStyle/>
          <a:p>
            <a:pPr algn="ctr" defTabSz="685767"/>
            <a:r>
              <a:rPr lang="en-US" sz="5400" dirty="0">
                <a:solidFill>
                  <a:prstClr val="black"/>
                </a:solidFill>
                <a:latin typeface="Calibri" panose="020F0502020204030204"/>
              </a:rPr>
              <a:t>Opportunities:</a:t>
            </a:r>
          </a:p>
          <a:p>
            <a:pPr algn="ctr" defTabSz="685767"/>
            <a:r>
              <a:rPr lang="en-US" sz="5400" dirty="0">
                <a:solidFill>
                  <a:prstClr val="black"/>
                </a:solidFill>
                <a:latin typeface="Calibri" panose="020F0502020204030204"/>
              </a:rPr>
              <a:t>Preschool Development and Pritzker Grants</a:t>
            </a:r>
          </a:p>
        </p:txBody>
      </p:sp>
    </p:spTree>
    <p:extLst>
      <p:ext uri="{BB962C8B-B14F-4D97-AF65-F5344CB8AC3E}">
        <p14:creationId xmlns:p14="http://schemas.microsoft.com/office/powerpoint/2010/main" val="1897104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38F6A6-E527-4040-AE98-F9A542983A83}"/>
              </a:ext>
            </a:extLst>
          </p:cNvPr>
          <p:cNvSpPr/>
          <p:nvPr/>
        </p:nvSpPr>
        <p:spPr>
          <a:xfrm>
            <a:off x="1866906" y="2104161"/>
            <a:ext cx="5844887" cy="3253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7"/>
            <a:endParaRPr lang="en-US" sz="1351">
              <a:solidFill>
                <a:prstClr val="white"/>
              </a:solidFill>
              <a:latin typeface="Calibri" panose="020F0502020204030204"/>
            </a:endParaRPr>
          </a:p>
        </p:txBody>
      </p:sp>
      <p:sp>
        <p:nvSpPr>
          <p:cNvPr id="5" name="Content Placeholder 2">
            <a:extLst>
              <a:ext uri="{FF2B5EF4-FFF2-40B4-BE49-F238E27FC236}">
                <a16:creationId xmlns:a16="http://schemas.microsoft.com/office/drawing/2014/main" id="{29048871-A5CA-4313-90C1-92EB61C2B851}"/>
              </a:ext>
            </a:extLst>
          </p:cNvPr>
          <p:cNvSpPr txBox="1">
            <a:spLocks/>
          </p:cNvSpPr>
          <p:nvPr/>
        </p:nvSpPr>
        <p:spPr>
          <a:xfrm>
            <a:off x="753627" y="1333868"/>
            <a:ext cx="7243961" cy="435724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6599" lvl="2" indent="0" defTabSz="685767">
              <a:spcBef>
                <a:spcPts val="375"/>
              </a:spcBef>
              <a:buNone/>
            </a:pPr>
            <a:r>
              <a:rPr lang="en-US" sz="3200" dirty="0">
                <a:solidFill>
                  <a:prstClr val="black"/>
                </a:solidFill>
                <a:latin typeface="Calibri" panose="020F0502020204030204"/>
              </a:rPr>
              <a:t>Connecting dots across all sectors to reopen and strengthen WI’s economy</a:t>
            </a:r>
          </a:p>
          <a:p>
            <a:pPr marL="356599" lvl="2" indent="0" algn="ctr" defTabSz="685767">
              <a:spcBef>
                <a:spcPts val="375"/>
              </a:spcBef>
              <a:buNone/>
            </a:pPr>
            <a:r>
              <a:rPr lang="en-US" sz="2400" i="1" dirty="0">
                <a:solidFill>
                  <a:prstClr val="black"/>
                </a:solidFill>
                <a:latin typeface="Calibri" panose="020F0502020204030204"/>
              </a:rPr>
              <a:t> </a:t>
            </a:r>
          </a:p>
          <a:p>
            <a:pPr marL="356599" lvl="2" indent="0" defTabSz="685767">
              <a:spcBef>
                <a:spcPts val="375"/>
              </a:spcBef>
              <a:buNone/>
            </a:pPr>
            <a:r>
              <a:rPr lang="en-US" sz="2400" b="1" dirty="0">
                <a:solidFill>
                  <a:prstClr val="black"/>
                </a:solidFill>
                <a:latin typeface="Calibri" panose="020F0502020204030204"/>
              </a:rPr>
              <a:t>Focus: </a:t>
            </a:r>
            <a:r>
              <a:rPr lang="en-US" sz="2400" dirty="0">
                <a:solidFill>
                  <a:prstClr val="black"/>
                </a:solidFill>
                <a:latin typeface="Calibri" panose="020F0502020204030204"/>
              </a:rPr>
              <a:t>Business community leaders</a:t>
            </a:r>
          </a:p>
          <a:p>
            <a:pPr marL="356599" lvl="2" indent="0" defTabSz="685767">
              <a:spcBef>
                <a:spcPts val="375"/>
              </a:spcBef>
              <a:buNone/>
            </a:pPr>
            <a:endParaRPr lang="en-US" sz="1000" dirty="0">
              <a:solidFill>
                <a:prstClr val="black"/>
              </a:solidFill>
              <a:latin typeface="Calibri" panose="020F0502020204030204"/>
            </a:endParaRPr>
          </a:p>
          <a:p>
            <a:pPr marL="699499" lvl="2" indent="-342900" defTabSz="685767">
              <a:spcBef>
                <a:spcPts val="375"/>
              </a:spcBef>
            </a:pPr>
            <a:r>
              <a:rPr lang="en-US" sz="2400" dirty="0">
                <a:solidFill>
                  <a:prstClr val="black"/>
                </a:solidFill>
                <a:latin typeface="Calibri" panose="020F0502020204030204"/>
              </a:rPr>
              <a:t>Developing a statewide and regional needs assessments</a:t>
            </a:r>
          </a:p>
          <a:p>
            <a:pPr marL="570902" lvl="2" indent="-214303" defTabSz="685767">
              <a:spcBef>
                <a:spcPts val="375"/>
              </a:spcBef>
              <a:buFont typeface="Wingdings" panose="05000000000000000000" pitchFamily="2" charset="2"/>
              <a:buChar char="ü"/>
            </a:pPr>
            <a:endParaRPr lang="en-US" sz="800" dirty="0">
              <a:solidFill>
                <a:prstClr val="black"/>
              </a:solidFill>
              <a:latin typeface="Calibri" panose="020F0502020204030204"/>
            </a:endParaRPr>
          </a:p>
          <a:p>
            <a:pPr marL="570902" lvl="2" indent="-214303" defTabSz="685767">
              <a:spcBef>
                <a:spcPts val="375"/>
              </a:spcBef>
              <a:buFont typeface="Wingdings" panose="05000000000000000000" pitchFamily="2" charset="2"/>
              <a:buChar char="ü"/>
            </a:pPr>
            <a:endParaRPr lang="en-US" sz="700" dirty="0">
              <a:solidFill>
                <a:prstClr val="black"/>
              </a:solidFill>
              <a:latin typeface="Calibri" panose="020F0502020204030204"/>
            </a:endParaRPr>
          </a:p>
          <a:p>
            <a:pPr marL="699499" lvl="2" indent="-342900" defTabSz="685767">
              <a:spcBef>
                <a:spcPts val="375"/>
              </a:spcBef>
            </a:pPr>
            <a:r>
              <a:rPr lang="en-US" sz="2400" dirty="0">
                <a:solidFill>
                  <a:prstClr val="black"/>
                </a:solidFill>
                <a:latin typeface="Calibri" panose="020F0502020204030204"/>
              </a:rPr>
              <a:t>Creating statewide and regional strategic plans</a:t>
            </a:r>
          </a:p>
          <a:p>
            <a:pPr marL="570902" lvl="2" indent="-214303" defTabSz="685767">
              <a:spcBef>
                <a:spcPts val="375"/>
              </a:spcBef>
              <a:buFont typeface="Wingdings" panose="05000000000000000000" pitchFamily="2" charset="2"/>
              <a:buChar char="ü"/>
            </a:pPr>
            <a:endParaRPr lang="en-US" sz="800" dirty="0">
              <a:solidFill>
                <a:prstClr val="black"/>
              </a:solidFill>
              <a:latin typeface="Calibri" panose="020F0502020204030204"/>
            </a:endParaRPr>
          </a:p>
          <a:p>
            <a:pPr marL="570902" lvl="2" indent="-214303" defTabSz="685767">
              <a:spcBef>
                <a:spcPts val="375"/>
              </a:spcBef>
              <a:buFont typeface="Wingdings" panose="05000000000000000000" pitchFamily="2" charset="2"/>
              <a:buChar char="ü"/>
            </a:pPr>
            <a:endParaRPr lang="en-US" sz="700" dirty="0">
              <a:solidFill>
                <a:prstClr val="black"/>
              </a:solidFill>
              <a:latin typeface="Calibri" panose="020F0502020204030204"/>
            </a:endParaRPr>
          </a:p>
          <a:p>
            <a:pPr marL="699499" lvl="2" indent="-342900" defTabSz="685767">
              <a:spcBef>
                <a:spcPts val="375"/>
              </a:spcBef>
            </a:pPr>
            <a:r>
              <a:rPr lang="en-US" sz="2400" dirty="0">
                <a:solidFill>
                  <a:prstClr val="black"/>
                </a:solidFill>
                <a:latin typeface="Calibri" panose="020F0502020204030204"/>
              </a:rPr>
              <a:t>Informing parents, businesses and other stakeholders about local options and opportunities</a:t>
            </a:r>
          </a:p>
          <a:p>
            <a:pPr marL="570902" lvl="2" indent="-214303" defTabSz="685767">
              <a:spcBef>
                <a:spcPts val="375"/>
              </a:spcBef>
              <a:buFont typeface="Wingdings" panose="05000000000000000000" pitchFamily="2" charset="2"/>
              <a:buChar char="ü"/>
            </a:pPr>
            <a:endParaRPr lang="en-US" sz="800" dirty="0">
              <a:solidFill>
                <a:prstClr val="black"/>
              </a:solidFill>
              <a:latin typeface="Calibri" panose="020F0502020204030204"/>
            </a:endParaRPr>
          </a:p>
          <a:p>
            <a:pPr marL="570902" lvl="2" indent="-214303" defTabSz="685767">
              <a:spcBef>
                <a:spcPts val="375"/>
              </a:spcBef>
              <a:buFont typeface="Wingdings" panose="05000000000000000000" pitchFamily="2" charset="2"/>
              <a:buChar char="ü"/>
            </a:pPr>
            <a:endParaRPr lang="en-US" sz="700" dirty="0">
              <a:solidFill>
                <a:prstClr val="black"/>
              </a:solidFill>
              <a:latin typeface="Calibri" panose="020F0502020204030204"/>
            </a:endParaRPr>
          </a:p>
          <a:p>
            <a:pPr marL="699499" lvl="2" indent="-342900" defTabSz="685767">
              <a:spcBef>
                <a:spcPts val="375"/>
              </a:spcBef>
            </a:pPr>
            <a:r>
              <a:rPr lang="en-US" sz="2400" dirty="0">
                <a:solidFill>
                  <a:prstClr val="black"/>
                </a:solidFill>
                <a:latin typeface="Calibri" panose="020F0502020204030204"/>
              </a:rPr>
              <a:t>Sharing best practices across communities</a:t>
            </a:r>
          </a:p>
          <a:p>
            <a:pPr marL="570902" lvl="2" indent="-214303" defTabSz="685767">
              <a:spcBef>
                <a:spcPts val="375"/>
              </a:spcBef>
              <a:buFont typeface="Wingdings" panose="05000000000000000000" pitchFamily="2" charset="2"/>
              <a:buChar char="ü"/>
            </a:pPr>
            <a:endParaRPr lang="en-US" sz="800" dirty="0">
              <a:solidFill>
                <a:prstClr val="black"/>
              </a:solidFill>
              <a:latin typeface="Calibri" panose="020F0502020204030204"/>
            </a:endParaRPr>
          </a:p>
          <a:p>
            <a:pPr marL="570902" lvl="2" indent="-214303" defTabSz="685767">
              <a:spcBef>
                <a:spcPts val="375"/>
              </a:spcBef>
              <a:buFont typeface="Wingdings" panose="05000000000000000000" pitchFamily="2" charset="2"/>
              <a:buChar char="ü"/>
            </a:pPr>
            <a:endParaRPr lang="en-US" sz="700" dirty="0">
              <a:solidFill>
                <a:prstClr val="black"/>
              </a:solidFill>
              <a:latin typeface="Calibri" panose="020F0502020204030204"/>
            </a:endParaRPr>
          </a:p>
          <a:p>
            <a:pPr marL="699499" lvl="2" indent="-342900" defTabSz="685767">
              <a:spcBef>
                <a:spcPts val="375"/>
              </a:spcBef>
            </a:pPr>
            <a:r>
              <a:rPr lang="en-US" sz="2400" dirty="0">
                <a:solidFill>
                  <a:prstClr val="black"/>
                </a:solidFill>
                <a:latin typeface="Calibri" panose="020F0502020204030204"/>
              </a:rPr>
              <a:t>Improving access, affordability, quality, and workforce issues </a:t>
            </a:r>
          </a:p>
          <a:p>
            <a:pPr marL="570902" lvl="2" indent="-214303" defTabSz="685767">
              <a:spcBef>
                <a:spcPts val="375"/>
              </a:spcBef>
              <a:buFont typeface="Wingdings" panose="05000000000000000000" pitchFamily="2" charset="2"/>
              <a:buChar char="ü"/>
            </a:pPr>
            <a:endParaRPr lang="en-US" sz="1200" dirty="0">
              <a:solidFill>
                <a:prstClr val="black"/>
              </a:solidFill>
              <a:latin typeface="Calibri" panose="020F0502020204030204"/>
            </a:endParaRPr>
          </a:p>
        </p:txBody>
      </p:sp>
      <p:sp>
        <p:nvSpPr>
          <p:cNvPr id="7" name="TextBox 6">
            <a:extLst>
              <a:ext uri="{FF2B5EF4-FFF2-40B4-BE49-F238E27FC236}">
                <a16:creationId xmlns:a16="http://schemas.microsoft.com/office/drawing/2014/main" id="{9343BB94-2146-47C6-B130-3555643AED04}"/>
              </a:ext>
            </a:extLst>
          </p:cNvPr>
          <p:cNvSpPr txBox="1"/>
          <p:nvPr/>
        </p:nvSpPr>
        <p:spPr>
          <a:xfrm>
            <a:off x="1738925" y="251525"/>
            <a:ext cx="8152297" cy="769441"/>
          </a:xfrm>
          <a:prstGeom prst="rect">
            <a:avLst/>
          </a:prstGeom>
          <a:noFill/>
        </p:spPr>
        <p:txBody>
          <a:bodyPr wrap="square" rtlCol="0">
            <a:spAutoFit/>
          </a:bodyPr>
          <a:lstStyle/>
          <a:p>
            <a:pPr algn="ctr" defTabSz="685767"/>
            <a:r>
              <a:rPr lang="en-US" sz="4400" dirty="0">
                <a:solidFill>
                  <a:prstClr val="black"/>
                </a:solidFill>
                <a:latin typeface="Calibri" panose="020F0502020204030204"/>
              </a:rPr>
              <a:t>Build a Bigger Table</a:t>
            </a:r>
          </a:p>
        </p:txBody>
      </p:sp>
      <p:pic>
        <p:nvPicPr>
          <p:cNvPr id="6" name="Picture 5">
            <a:extLst>
              <a:ext uri="{FF2B5EF4-FFF2-40B4-BE49-F238E27FC236}">
                <a16:creationId xmlns:a16="http://schemas.microsoft.com/office/drawing/2014/main" id="{561A8433-0FBE-42C7-9BA0-574A02D6EF3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26725" y="2104161"/>
            <a:ext cx="3970549" cy="3433663"/>
          </a:xfrm>
          <a:prstGeom prst="rect">
            <a:avLst/>
          </a:prstGeom>
        </p:spPr>
      </p:pic>
    </p:spTree>
    <p:extLst>
      <p:ext uri="{BB962C8B-B14F-4D97-AF65-F5344CB8AC3E}">
        <p14:creationId xmlns:p14="http://schemas.microsoft.com/office/powerpoint/2010/main" val="297096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38F6A6-E527-4040-AE98-F9A542983A83}"/>
              </a:ext>
            </a:extLst>
          </p:cNvPr>
          <p:cNvSpPr/>
          <p:nvPr/>
        </p:nvSpPr>
        <p:spPr>
          <a:xfrm>
            <a:off x="1866906" y="2104161"/>
            <a:ext cx="5844887" cy="3253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7"/>
            <a:endParaRPr lang="en-US" sz="1351">
              <a:solidFill>
                <a:prstClr val="white"/>
              </a:solidFill>
              <a:latin typeface="Calibri" panose="020F0502020204030204"/>
            </a:endParaRPr>
          </a:p>
        </p:txBody>
      </p:sp>
      <p:graphicFrame>
        <p:nvGraphicFramePr>
          <p:cNvPr id="8" name="Content Placeholder 8">
            <a:extLst>
              <a:ext uri="{FF2B5EF4-FFF2-40B4-BE49-F238E27FC236}">
                <a16:creationId xmlns:a16="http://schemas.microsoft.com/office/drawing/2014/main" id="{9CA0B300-1102-4FA7-9813-DFBED73E1296}"/>
              </a:ext>
            </a:extLst>
          </p:cNvPr>
          <p:cNvGraphicFramePr>
            <a:graphicFrameLocks/>
          </p:cNvGraphicFramePr>
          <p:nvPr>
            <p:extLst>
              <p:ext uri="{D42A27DB-BD31-4B8C-83A1-F6EECF244321}">
                <p14:modId xmlns:p14="http://schemas.microsoft.com/office/powerpoint/2010/main" val="2811526369"/>
              </p:ext>
            </p:extLst>
          </p:nvPr>
        </p:nvGraphicFramePr>
        <p:xfrm>
          <a:off x="430596" y="455476"/>
          <a:ext cx="9037983" cy="4490472"/>
        </p:xfrm>
        <a:graphic>
          <a:graphicData uri="http://schemas.openxmlformats.org/drawingml/2006/table">
            <a:tbl>
              <a:tblPr firstRow="1" bandRow="1">
                <a:tableStyleId>{93296810-A885-4BE3-A3E7-6D5BEEA58F35}</a:tableStyleId>
              </a:tblPr>
              <a:tblGrid>
                <a:gridCol w="1807597">
                  <a:extLst>
                    <a:ext uri="{9D8B030D-6E8A-4147-A177-3AD203B41FA5}">
                      <a16:colId xmlns:a16="http://schemas.microsoft.com/office/drawing/2014/main" val="3575639315"/>
                    </a:ext>
                  </a:extLst>
                </a:gridCol>
                <a:gridCol w="1587303">
                  <a:extLst>
                    <a:ext uri="{9D8B030D-6E8A-4147-A177-3AD203B41FA5}">
                      <a16:colId xmlns:a16="http://schemas.microsoft.com/office/drawing/2014/main" val="223820524"/>
                    </a:ext>
                  </a:extLst>
                </a:gridCol>
                <a:gridCol w="2027889">
                  <a:extLst>
                    <a:ext uri="{9D8B030D-6E8A-4147-A177-3AD203B41FA5}">
                      <a16:colId xmlns:a16="http://schemas.microsoft.com/office/drawing/2014/main" val="1363208041"/>
                    </a:ext>
                  </a:extLst>
                </a:gridCol>
                <a:gridCol w="1807597">
                  <a:extLst>
                    <a:ext uri="{9D8B030D-6E8A-4147-A177-3AD203B41FA5}">
                      <a16:colId xmlns:a16="http://schemas.microsoft.com/office/drawing/2014/main" val="533590394"/>
                    </a:ext>
                  </a:extLst>
                </a:gridCol>
                <a:gridCol w="1807597">
                  <a:extLst>
                    <a:ext uri="{9D8B030D-6E8A-4147-A177-3AD203B41FA5}">
                      <a16:colId xmlns:a16="http://schemas.microsoft.com/office/drawing/2014/main" val="1862942063"/>
                    </a:ext>
                  </a:extLst>
                </a:gridCol>
              </a:tblGrid>
              <a:tr h="777310">
                <a:tc gridSpan="5">
                  <a:txBody>
                    <a:bodyPr/>
                    <a:lstStyle/>
                    <a:p>
                      <a:pPr algn="ctr"/>
                      <a:r>
                        <a:rPr lang="en-US" sz="1800" dirty="0"/>
                        <a:t>Systematic and Sustainable Structure</a:t>
                      </a:r>
                    </a:p>
                    <a:p>
                      <a:pPr algn="ctr"/>
                      <a:endParaRPr lang="en-US" sz="1800" dirty="0"/>
                    </a:p>
                  </a:txBody>
                  <a:tcPr marL="68580" marR="68580" marT="34292" marB="34292" anchor="ct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pPr algn="ctr"/>
                      <a:endParaRPr lang="en-US" dirty="0"/>
                    </a:p>
                  </a:txBody>
                  <a:tcPr anchor="ctr"/>
                </a:tc>
                <a:extLst>
                  <a:ext uri="{0D108BD9-81ED-4DB2-BD59-A6C34878D82A}">
                    <a16:rowId xmlns:a16="http://schemas.microsoft.com/office/drawing/2014/main" val="596488193"/>
                  </a:ext>
                </a:extLst>
              </a:tr>
              <a:tr h="678918">
                <a:tc gridSpan="5">
                  <a:txBody>
                    <a:bodyPr/>
                    <a:lstStyle/>
                    <a:p>
                      <a:pPr algn="ctr"/>
                      <a:r>
                        <a:rPr lang="en-US" sz="1800" dirty="0"/>
                        <a:t>Governor, First Lady, Cabinet Agencies plus Department of Public Instruction (LCEY)</a:t>
                      </a:r>
                    </a:p>
                    <a:p>
                      <a:pPr algn="ctr"/>
                      <a:endParaRPr lang="en-US" sz="1800" dirty="0"/>
                    </a:p>
                  </a:txBody>
                  <a:tcPr marL="68580" marR="68580" marT="34292" marB="34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79867129"/>
                  </a:ext>
                </a:extLst>
              </a:tr>
              <a:tr h="678918">
                <a:tc gridSpan="5">
                  <a:txBody>
                    <a:bodyPr/>
                    <a:lstStyle/>
                    <a:p>
                      <a:pPr algn="ctr"/>
                      <a:r>
                        <a:rPr lang="en-US" sz="1800" dirty="0"/>
                        <a:t>Governor’s Early Childhood Advisory Council (ECAC)</a:t>
                      </a:r>
                    </a:p>
                    <a:p>
                      <a:pPr algn="ctr"/>
                      <a:endParaRPr lang="en-US" sz="1800" dirty="0"/>
                    </a:p>
                  </a:txBody>
                  <a:tcPr marL="68580" marR="68580" marT="34292" marB="34292"/>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pPr algn="ctr"/>
                      <a:endParaRPr lang="en-US" dirty="0"/>
                    </a:p>
                  </a:txBody>
                  <a:tcPr/>
                </a:tc>
                <a:extLst>
                  <a:ext uri="{0D108BD9-81ED-4DB2-BD59-A6C34878D82A}">
                    <a16:rowId xmlns:a16="http://schemas.microsoft.com/office/drawing/2014/main" val="3851845904"/>
                  </a:ext>
                </a:extLst>
              </a:tr>
              <a:tr h="678918">
                <a:tc gridSpan="5">
                  <a:txBody>
                    <a:bodyPr/>
                    <a:lstStyle/>
                    <a:p>
                      <a:pPr algn="ctr"/>
                      <a:r>
                        <a:rPr lang="en-US" sz="1800" dirty="0"/>
                        <a:t>Interagency Workgroups</a:t>
                      </a:r>
                    </a:p>
                    <a:p>
                      <a:pPr algn="ctr"/>
                      <a:endParaRPr lang="en-US" sz="1800" dirty="0"/>
                    </a:p>
                  </a:txBody>
                  <a:tcPr marL="68580" marR="68580" marT="34292" marB="34292"/>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pPr algn="ctr"/>
                      <a:endParaRPr lang="en-US" dirty="0"/>
                    </a:p>
                  </a:txBody>
                  <a:tcPr/>
                </a:tc>
                <a:extLst>
                  <a:ext uri="{0D108BD9-81ED-4DB2-BD59-A6C34878D82A}">
                    <a16:rowId xmlns:a16="http://schemas.microsoft.com/office/drawing/2014/main" val="67471119"/>
                  </a:ext>
                </a:extLst>
              </a:tr>
              <a:tr h="678918">
                <a:tc>
                  <a:txBody>
                    <a:bodyPr/>
                    <a:lstStyle/>
                    <a:p>
                      <a:pPr algn="ctr"/>
                      <a:r>
                        <a:rPr lang="en-US" sz="1800" dirty="0"/>
                        <a:t>North Workgroup</a:t>
                      </a:r>
                    </a:p>
                  </a:txBody>
                  <a:tcPr marL="68580" marR="68580" marT="34292" marB="34292"/>
                </a:tc>
                <a:tc>
                  <a:txBody>
                    <a:bodyPr/>
                    <a:lstStyle/>
                    <a:p>
                      <a:pPr algn="ctr"/>
                      <a:r>
                        <a:rPr lang="en-US" sz="1800" dirty="0"/>
                        <a:t>Northeast Workgroup</a:t>
                      </a:r>
                    </a:p>
                  </a:txBody>
                  <a:tcPr marL="68580" marR="68580" marT="34292" marB="34292"/>
                </a:tc>
                <a:tc>
                  <a:txBody>
                    <a:bodyPr/>
                    <a:lstStyle/>
                    <a:p>
                      <a:pPr algn="ctr"/>
                      <a:r>
                        <a:rPr lang="en-US" sz="1800" dirty="0"/>
                        <a:t>West Workgroup</a:t>
                      </a:r>
                    </a:p>
                  </a:txBody>
                  <a:tcPr marL="68580" marR="68580" marT="34292" marB="34292"/>
                </a:tc>
                <a:tc>
                  <a:txBody>
                    <a:bodyPr/>
                    <a:lstStyle/>
                    <a:p>
                      <a:pPr algn="ctr"/>
                      <a:r>
                        <a:rPr lang="en-US" sz="1800" dirty="0"/>
                        <a:t>South Workgroup</a:t>
                      </a:r>
                    </a:p>
                  </a:txBody>
                  <a:tcPr marL="68580" marR="68580" marT="34292" marB="34292"/>
                </a:tc>
                <a:tc>
                  <a:txBody>
                    <a:bodyPr/>
                    <a:lstStyle/>
                    <a:p>
                      <a:pPr algn="ctr"/>
                      <a:r>
                        <a:rPr lang="en-US" sz="1800" dirty="0"/>
                        <a:t>Southeast Workgroup</a:t>
                      </a:r>
                    </a:p>
                    <a:p>
                      <a:pPr algn="ctr"/>
                      <a:endParaRPr lang="en-US" sz="1100" dirty="0"/>
                    </a:p>
                  </a:txBody>
                  <a:tcPr marL="68580" marR="68580" marT="34292" marB="34292"/>
                </a:tc>
                <a:extLst>
                  <a:ext uri="{0D108BD9-81ED-4DB2-BD59-A6C34878D82A}">
                    <a16:rowId xmlns:a16="http://schemas.microsoft.com/office/drawing/2014/main" val="496283482"/>
                  </a:ext>
                </a:extLst>
              </a:tr>
              <a:tr h="678918">
                <a:tc gridSpan="5">
                  <a:txBody>
                    <a:bodyPr/>
                    <a:lstStyle/>
                    <a:p>
                      <a:pPr algn="ctr"/>
                      <a:endParaRPr lang="en-US" sz="1800" dirty="0"/>
                    </a:p>
                    <a:p>
                      <a:pPr algn="ctr"/>
                      <a:endParaRPr lang="en-US" sz="1800" dirty="0"/>
                    </a:p>
                    <a:p>
                      <a:pPr algn="ctr"/>
                      <a:r>
                        <a:rPr lang="en-US" sz="1800" dirty="0"/>
                        <a:t>Stakeholders</a:t>
                      </a:r>
                    </a:p>
                  </a:txBody>
                  <a:tcPr marL="68580" marR="68580" marT="34292" marB="34292"/>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76562753"/>
                  </a:ext>
                </a:extLst>
              </a:tr>
            </a:tbl>
          </a:graphicData>
        </a:graphic>
      </p:graphicFrame>
      <p:sp>
        <p:nvSpPr>
          <p:cNvPr id="2" name="Arrow: Up 1">
            <a:extLst>
              <a:ext uri="{FF2B5EF4-FFF2-40B4-BE49-F238E27FC236}">
                <a16:creationId xmlns:a16="http://schemas.microsoft.com/office/drawing/2014/main" id="{5274312B-EEB0-4431-B232-FBFAD376C612}"/>
              </a:ext>
            </a:extLst>
          </p:cNvPr>
          <p:cNvSpPr/>
          <p:nvPr/>
        </p:nvSpPr>
        <p:spPr>
          <a:xfrm>
            <a:off x="4606118" y="3744711"/>
            <a:ext cx="686937" cy="791569"/>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F15D22"/>
              </a:solidFill>
            </a:endParaRPr>
          </a:p>
        </p:txBody>
      </p:sp>
      <p:pic>
        <p:nvPicPr>
          <p:cNvPr id="7" name="Picture 6">
            <a:extLst>
              <a:ext uri="{FF2B5EF4-FFF2-40B4-BE49-F238E27FC236}">
                <a16:creationId xmlns:a16="http://schemas.microsoft.com/office/drawing/2014/main" id="{AB4BFC12-E7C8-4807-854D-1C72809BCCE4}"/>
              </a:ext>
            </a:extLst>
          </p:cNvPr>
          <p:cNvPicPr>
            <a:picLocks noChangeAspect="1"/>
          </p:cNvPicPr>
          <p:nvPr/>
        </p:nvPicPr>
        <p:blipFill>
          <a:blip r:embed="rId4"/>
          <a:stretch>
            <a:fillRect/>
          </a:stretch>
        </p:blipFill>
        <p:spPr>
          <a:xfrm>
            <a:off x="9468578" y="2789658"/>
            <a:ext cx="2723421" cy="2813969"/>
          </a:xfrm>
          <a:prstGeom prst="rect">
            <a:avLst/>
          </a:prstGeom>
        </p:spPr>
      </p:pic>
      <p:sp>
        <p:nvSpPr>
          <p:cNvPr id="10" name="Star: 5 Points 9">
            <a:extLst>
              <a:ext uri="{FF2B5EF4-FFF2-40B4-BE49-F238E27FC236}">
                <a16:creationId xmlns:a16="http://schemas.microsoft.com/office/drawing/2014/main" id="{A48C4C19-4073-4D49-8E65-404099382EC1}"/>
              </a:ext>
            </a:extLst>
          </p:cNvPr>
          <p:cNvSpPr/>
          <p:nvPr/>
        </p:nvSpPr>
        <p:spPr>
          <a:xfrm>
            <a:off x="9859083" y="3860716"/>
            <a:ext cx="545910" cy="559558"/>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352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1205F-75A4-4312-80B7-C519DC3C2C20}"/>
              </a:ext>
            </a:extLst>
          </p:cNvPr>
          <p:cNvSpPr>
            <a:spLocks noGrp="1"/>
          </p:cNvSpPr>
          <p:nvPr>
            <p:ph type="title"/>
          </p:nvPr>
        </p:nvSpPr>
        <p:spPr>
          <a:xfrm>
            <a:off x="839789" y="249346"/>
            <a:ext cx="10515600" cy="1325563"/>
          </a:xfrm>
        </p:spPr>
        <p:txBody>
          <a:bodyPr/>
          <a:lstStyle/>
          <a:p>
            <a:pPr algn="ctr"/>
            <a:r>
              <a:rPr lang="en-US" dirty="0">
                <a:latin typeface="+mn-lt"/>
              </a:rPr>
              <a:t>Opportunities for the Business Community</a:t>
            </a:r>
          </a:p>
        </p:txBody>
      </p:sp>
      <p:sp>
        <p:nvSpPr>
          <p:cNvPr id="3" name="Text Placeholder 2">
            <a:extLst>
              <a:ext uri="{FF2B5EF4-FFF2-40B4-BE49-F238E27FC236}">
                <a16:creationId xmlns:a16="http://schemas.microsoft.com/office/drawing/2014/main" id="{6BC007E8-2DAB-4653-B595-9D87D2C1142D}"/>
              </a:ext>
            </a:extLst>
          </p:cNvPr>
          <p:cNvSpPr>
            <a:spLocks noGrp="1"/>
          </p:cNvSpPr>
          <p:nvPr>
            <p:ph type="body" idx="1"/>
          </p:nvPr>
        </p:nvSpPr>
        <p:spPr>
          <a:xfrm>
            <a:off x="1382522" y="1297079"/>
            <a:ext cx="5157787" cy="823912"/>
          </a:xfrm>
        </p:spPr>
        <p:txBody>
          <a:bodyPr>
            <a:normAutofit/>
          </a:bodyPr>
          <a:lstStyle/>
          <a:p>
            <a:r>
              <a:rPr lang="en-US" sz="3200" dirty="0"/>
              <a:t>Short-term </a:t>
            </a:r>
          </a:p>
        </p:txBody>
      </p:sp>
      <p:sp>
        <p:nvSpPr>
          <p:cNvPr id="4" name="Content Placeholder 3">
            <a:extLst>
              <a:ext uri="{FF2B5EF4-FFF2-40B4-BE49-F238E27FC236}">
                <a16:creationId xmlns:a16="http://schemas.microsoft.com/office/drawing/2014/main" id="{08BA669F-1ABE-442A-9268-8A099B4F1045}"/>
              </a:ext>
            </a:extLst>
          </p:cNvPr>
          <p:cNvSpPr>
            <a:spLocks noGrp="1"/>
          </p:cNvSpPr>
          <p:nvPr>
            <p:ph sz="half" idx="2"/>
          </p:nvPr>
        </p:nvSpPr>
        <p:spPr>
          <a:xfrm>
            <a:off x="1098405" y="2120991"/>
            <a:ext cx="9995189" cy="3684588"/>
          </a:xfrm>
        </p:spPr>
        <p:txBody>
          <a:bodyPr>
            <a:normAutofit/>
          </a:bodyPr>
          <a:lstStyle/>
          <a:p>
            <a:r>
              <a:rPr lang="en-US" dirty="0"/>
              <a:t>Share information from your business perspective to inform regional needs assessment and strategic plan</a:t>
            </a:r>
          </a:p>
          <a:p>
            <a:pPr lvl="1"/>
            <a:r>
              <a:rPr lang="en-US" dirty="0">
                <a:hlinkClick r:id="rId4"/>
              </a:rPr>
              <a:t>https://dcf.wisconsin.gov/childcare/pdg/listening-sessions</a:t>
            </a:r>
            <a:r>
              <a:rPr lang="en-US" dirty="0"/>
              <a:t> </a:t>
            </a:r>
          </a:p>
          <a:p>
            <a:pPr lvl="1"/>
            <a:endParaRPr lang="en-US" sz="800" dirty="0"/>
          </a:p>
          <a:p>
            <a:r>
              <a:rPr lang="en-US" dirty="0"/>
              <a:t>Review recruitment/retention strategies, employee benefits (e.g., subsidized child care, purchasing slots for employees), and family friendly workplace policies</a:t>
            </a:r>
          </a:p>
        </p:txBody>
      </p:sp>
    </p:spTree>
    <p:extLst>
      <p:ext uri="{BB962C8B-B14F-4D97-AF65-F5344CB8AC3E}">
        <p14:creationId xmlns:p14="http://schemas.microsoft.com/office/powerpoint/2010/main" val="1483787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1205F-75A4-4312-80B7-C519DC3C2C20}"/>
              </a:ext>
            </a:extLst>
          </p:cNvPr>
          <p:cNvSpPr>
            <a:spLocks noGrp="1"/>
          </p:cNvSpPr>
          <p:nvPr>
            <p:ph type="title"/>
          </p:nvPr>
        </p:nvSpPr>
        <p:spPr>
          <a:xfrm>
            <a:off x="839789" y="249346"/>
            <a:ext cx="10515600" cy="1325563"/>
          </a:xfrm>
        </p:spPr>
        <p:txBody>
          <a:bodyPr/>
          <a:lstStyle/>
          <a:p>
            <a:pPr algn="ctr"/>
            <a:r>
              <a:rPr lang="en-US" dirty="0">
                <a:latin typeface="+mn-lt"/>
              </a:rPr>
              <a:t>Opportunities for the Business Community</a:t>
            </a:r>
          </a:p>
        </p:txBody>
      </p:sp>
      <p:sp>
        <p:nvSpPr>
          <p:cNvPr id="5" name="Text Placeholder 4">
            <a:extLst>
              <a:ext uri="{FF2B5EF4-FFF2-40B4-BE49-F238E27FC236}">
                <a16:creationId xmlns:a16="http://schemas.microsoft.com/office/drawing/2014/main" id="{A43CBA8F-D85B-4A1C-B6F8-6659E97BEF57}"/>
              </a:ext>
            </a:extLst>
          </p:cNvPr>
          <p:cNvSpPr>
            <a:spLocks noGrp="1"/>
          </p:cNvSpPr>
          <p:nvPr>
            <p:ph type="body" sz="quarter" idx="3"/>
          </p:nvPr>
        </p:nvSpPr>
        <p:spPr>
          <a:xfrm>
            <a:off x="1450074" y="1319940"/>
            <a:ext cx="5183188" cy="823912"/>
          </a:xfrm>
        </p:spPr>
        <p:txBody>
          <a:bodyPr>
            <a:normAutofit/>
          </a:bodyPr>
          <a:lstStyle/>
          <a:p>
            <a:r>
              <a:rPr lang="en-US" sz="3200" dirty="0"/>
              <a:t>Long-term</a:t>
            </a:r>
          </a:p>
        </p:txBody>
      </p:sp>
      <p:sp>
        <p:nvSpPr>
          <p:cNvPr id="7" name="Content Placeholder 6">
            <a:extLst>
              <a:ext uri="{FF2B5EF4-FFF2-40B4-BE49-F238E27FC236}">
                <a16:creationId xmlns:a16="http://schemas.microsoft.com/office/drawing/2014/main" id="{06E8E0F9-0104-43EF-B283-6781CCB61F3E}"/>
              </a:ext>
            </a:extLst>
          </p:cNvPr>
          <p:cNvSpPr>
            <a:spLocks noGrp="1"/>
          </p:cNvSpPr>
          <p:nvPr>
            <p:ph sz="quarter" idx="4"/>
          </p:nvPr>
        </p:nvSpPr>
        <p:spPr>
          <a:xfrm>
            <a:off x="1214651" y="2143852"/>
            <a:ext cx="9976513" cy="3684588"/>
          </a:xfrm>
        </p:spPr>
        <p:txBody>
          <a:bodyPr>
            <a:normAutofit lnSpcReduction="10000"/>
          </a:bodyPr>
          <a:lstStyle/>
          <a:p>
            <a:r>
              <a:rPr lang="en-US" dirty="0"/>
              <a:t>Improve your benefits and family friendly workplace policies</a:t>
            </a:r>
          </a:p>
          <a:p>
            <a:endParaRPr lang="en-US" sz="800" dirty="0"/>
          </a:p>
          <a:p>
            <a:r>
              <a:rPr lang="en-US" dirty="0"/>
              <a:t>Develop or participate in a shared services model (e.g., Jackson County) </a:t>
            </a:r>
          </a:p>
          <a:p>
            <a:endParaRPr lang="en-US" sz="800" dirty="0"/>
          </a:p>
          <a:p>
            <a:r>
              <a:rPr lang="en-US" dirty="0"/>
              <a:t>Invest in child care programs close to your site</a:t>
            </a:r>
          </a:p>
          <a:p>
            <a:endParaRPr lang="en-US" sz="800" dirty="0"/>
          </a:p>
          <a:p>
            <a:r>
              <a:rPr lang="en-US" dirty="0"/>
              <a:t>Subsidize employees’ child care costs</a:t>
            </a:r>
          </a:p>
          <a:p>
            <a:endParaRPr lang="en-US" sz="900" dirty="0"/>
          </a:p>
          <a:p>
            <a:r>
              <a:rPr lang="en-US" dirty="0"/>
              <a:t>Use your influence to move policy and state investments</a:t>
            </a:r>
          </a:p>
          <a:p>
            <a:endParaRPr lang="en-US" dirty="0"/>
          </a:p>
        </p:txBody>
      </p:sp>
    </p:spTree>
    <p:extLst>
      <p:ext uri="{BB962C8B-B14F-4D97-AF65-F5344CB8AC3E}">
        <p14:creationId xmlns:p14="http://schemas.microsoft.com/office/powerpoint/2010/main" val="567788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02D070-27DB-4E38-B399-5992DD2EFC62}"/>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291" r="4541" b="2650"/>
          <a:stretch/>
        </p:blipFill>
        <p:spPr>
          <a:xfrm>
            <a:off x="-976544" y="-480221"/>
            <a:ext cx="14145088" cy="7818441"/>
          </a:xfrm>
          <a:prstGeom prst="rect">
            <a:avLst/>
          </a:prstGeom>
        </p:spPr>
      </p:pic>
    </p:spTree>
    <p:extLst>
      <p:ext uri="{BB962C8B-B14F-4D97-AF65-F5344CB8AC3E}">
        <p14:creationId xmlns:p14="http://schemas.microsoft.com/office/powerpoint/2010/main" val="683285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5264659-33B5-4EE9-A6D8-75EF73D3A17A}"/>
              </a:ext>
            </a:extLst>
          </p:cNvPr>
          <p:cNvSpPr txBox="1"/>
          <p:nvPr/>
        </p:nvSpPr>
        <p:spPr>
          <a:xfrm>
            <a:off x="1290029" y="263580"/>
            <a:ext cx="9063689" cy="923330"/>
          </a:xfrm>
          <a:prstGeom prst="rect">
            <a:avLst/>
          </a:prstGeom>
          <a:noFill/>
        </p:spPr>
        <p:txBody>
          <a:bodyPr wrap="square" rtlCol="0">
            <a:spAutoFit/>
          </a:bodyPr>
          <a:lstStyle/>
          <a:p>
            <a:pPr algn="ctr" defTabSz="685767"/>
            <a:r>
              <a:rPr lang="en-US" sz="5400" dirty="0">
                <a:solidFill>
                  <a:prstClr val="black"/>
                </a:solidFill>
                <a:latin typeface="Calibri" panose="020F0502020204030204"/>
              </a:rPr>
              <a:t>Return on Investment</a:t>
            </a:r>
          </a:p>
        </p:txBody>
      </p:sp>
      <p:sp>
        <p:nvSpPr>
          <p:cNvPr id="17" name="TextBox 16">
            <a:extLst>
              <a:ext uri="{FF2B5EF4-FFF2-40B4-BE49-F238E27FC236}">
                <a16:creationId xmlns:a16="http://schemas.microsoft.com/office/drawing/2014/main" id="{FC2ADCB0-5FD5-4212-9F9D-E40CA71C9365}"/>
              </a:ext>
            </a:extLst>
          </p:cNvPr>
          <p:cNvSpPr txBox="1"/>
          <p:nvPr/>
        </p:nvSpPr>
        <p:spPr>
          <a:xfrm>
            <a:off x="1290029" y="1222338"/>
            <a:ext cx="9969373" cy="4536435"/>
          </a:xfrm>
          <a:prstGeom prst="rect">
            <a:avLst/>
          </a:prstGeom>
          <a:solidFill>
            <a:schemeClr val="bg1"/>
          </a:solidFill>
        </p:spPr>
        <p:txBody>
          <a:bodyPr wrap="square" rtlCol="0">
            <a:spAutoFit/>
          </a:bodyPr>
          <a:lstStyle/>
          <a:p>
            <a:r>
              <a:rPr lang="en-US" sz="2500" dirty="0">
                <a:latin typeface="Arial" panose="020B0604020202020204" pitchFamily="34" charset="0"/>
                <a:cs typeface="Arial" panose="020B0604020202020204" pitchFamily="34" charset="0"/>
              </a:rPr>
              <a:t>Economists have found a positive return on early care and education investments of </a:t>
            </a:r>
            <a:r>
              <a:rPr lang="en-US" sz="2500" b="1" dirty="0">
                <a:latin typeface="Arial" panose="020B0604020202020204" pitchFamily="34" charset="0"/>
                <a:cs typeface="Arial" panose="020B0604020202020204" pitchFamily="34" charset="0"/>
              </a:rPr>
              <a:t>$7 - $17 for every one dollar invested</a:t>
            </a:r>
            <a:r>
              <a:rPr lang="en-US" sz="2500" dirty="0">
                <a:latin typeface="Arial" panose="020B0604020202020204" pitchFamily="34" charset="0"/>
                <a:cs typeface="Arial" panose="020B0604020202020204" pitchFamily="34" charset="0"/>
              </a:rPr>
              <a:t>.</a:t>
            </a:r>
          </a:p>
          <a:p>
            <a:endParaRPr lang="en-US" sz="800" dirty="0">
              <a:latin typeface="Arial" panose="020B0604020202020204" pitchFamily="34" charset="0"/>
              <a:cs typeface="Arial" panose="020B0604020202020204" pitchFamily="34" charset="0"/>
            </a:endParaRPr>
          </a:p>
          <a:p>
            <a:pPr marL="800078" lvl="1" indent="-342900">
              <a:lnSpc>
                <a:spcPts val="3500"/>
              </a:lnSpc>
              <a:buFont typeface="Arial" panose="020B0604020202020204" pitchFamily="34" charset="0"/>
              <a:buChar char="•"/>
            </a:pPr>
            <a:r>
              <a:rPr lang="en-US" sz="2500" dirty="0">
                <a:latin typeface="Arial" panose="020B0604020202020204" pitchFamily="34" charset="0"/>
                <a:cs typeface="Arial" panose="020B0604020202020204" pitchFamily="34" charset="0"/>
              </a:rPr>
              <a:t>Less remedial education</a:t>
            </a:r>
            <a:endParaRPr lang="en-US" sz="800" dirty="0">
              <a:latin typeface="Arial" panose="020B0604020202020204" pitchFamily="34" charset="0"/>
              <a:cs typeface="Arial" panose="020B0604020202020204" pitchFamily="34" charset="0"/>
            </a:endParaRPr>
          </a:p>
          <a:p>
            <a:pPr marL="800078" lvl="1" indent="-342900">
              <a:lnSpc>
                <a:spcPts val="3500"/>
              </a:lnSpc>
              <a:buFont typeface="Arial" panose="020B0604020202020204" pitchFamily="34" charset="0"/>
              <a:buChar char="•"/>
            </a:pPr>
            <a:r>
              <a:rPr lang="en-US" sz="2500" dirty="0">
                <a:latin typeface="Arial" panose="020B0604020202020204" pitchFamily="34" charset="0"/>
                <a:cs typeface="Arial" panose="020B0604020202020204" pitchFamily="34" charset="0"/>
              </a:rPr>
              <a:t>Higher graduation rates</a:t>
            </a:r>
          </a:p>
          <a:p>
            <a:pPr marL="800078" lvl="1" indent="-342900">
              <a:lnSpc>
                <a:spcPts val="3500"/>
              </a:lnSpc>
              <a:buFont typeface="Arial" panose="020B0604020202020204" pitchFamily="34" charset="0"/>
              <a:buChar char="•"/>
            </a:pPr>
            <a:r>
              <a:rPr lang="en-US" sz="2500" dirty="0">
                <a:latin typeface="Arial" panose="020B0604020202020204" pitchFamily="34" charset="0"/>
                <a:cs typeface="Arial" panose="020B0604020202020204" pitchFamily="34" charset="0"/>
              </a:rPr>
              <a:t>Lower teen pregnancy</a:t>
            </a:r>
          </a:p>
          <a:p>
            <a:pPr marL="800078" lvl="1" indent="-342900">
              <a:lnSpc>
                <a:spcPts val="3500"/>
              </a:lnSpc>
              <a:buFont typeface="Arial" panose="020B0604020202020204" pitchFamily="34" charset="0"/>
              <a:buChar char="•"/>
            </a:pPr>
            <a:r>
              <a:rPr lang="en-US" sz="2500" dirty="0">
                <a:latin typeface="Arial" panose="020B0604020202020204" pitchFamily="34" charset="0"/>
                <a:cs typeface="Arial" panose="020B0604020202020204" pitchFamily="34" charset="0"/>
              </a:rPr>
              <a:t>Lower rates of incarceration</a:t>
            </a:r>
          </a:p>
          <a:p>
            <a:pPr marL="800078" lvl="1" indent="-342900">
              <a:lnSpc>
                <a:spcPts val="3500"/>
              </a:lnSpc>
              <a:buFont typeface="Arial" panose="020B0604020202020204" pitchFamily="34" charset="0"/>
              <a:buChar char="•"/>
            </a:pPr>
            <a:r>
              <a:rPr lang="en-US" sz="2500" dirty="0">
                <a:latin typeface="Arial" panose="020B0604020202020204" pitchFamily="34" charset="0"/>
                <a:cs typeface="Arial" panose="020B0604020202020204" pitchFamily="34" charset="0"/>
              </a:rPr>
              <a:t>Higher employment rates</a:t>
            </a:r>
          </a:p>
          <a:p>
            <a:pPr marL="800078" lvl="1" indent="-342900">
              <a:lnSpc>
                <a:spcPts val="3500"/>
              </a:lnSpc>
              <a:buFont typeface="Arial" panose="020B0604020202020204" pitchFamily="34" charset="0"/>
              <a:buChar char="•"/>
            </a:pPr>
            <a:r>
              <a:rPr lang="en-US" sz="2500" dirty="0">
                <a:latin typeface="Arial" panose="020B0604020202020204" pitchFamily="34" charset="0"/>
                <a:cs typeface="Arial" panose="020B0604020202020204" pitchFamily="34" charset="0"/>
              </a:rPr>
              <a:t>Higher rates of home ownership</a:t>
            </a:r>
          </a:p>
          <a:p>
            <a:pPr marL="800078" lvl="1" indent="-342900">
              <a:lnSpc>
                <a:spcPts val="3500"/>
              </a:lnSpc>
              <a:buFont typeface="Arial" panose="020B0604020202020204" pitchFamily="34" charset="0"/>
              <a:buChar char="•"/>
            </a:pPr>
            <a:r>
              <a:rPr lang="en-US" sz="2500" dirty="0">
                <a:latin typeface="Arial" panose="020B0604020202020204" pitchFamily="34" charset="0"/>
                <a:cs typeface="Arial" panose="020B0604020202020204" pitchFamily="34" charset="0"/>
              </a:rPr>
              <a:t>Less likelihood of dependence on public assistance</a:t>
            </a:r>
          </a:p>
          <a:p>
            <a:pPr marL="800078" lvl="1" indent="-342900">
              <a:lnSpc>
                <a:spcPts val="3500"/>
              </a:lnSpc>
              <a:buFont typeface="Arial" panose="020B0604020202020204" pitchFamily="34" charset="0"/>
              <a:buChar char="•"/>
            </a:pPr>
            <a:r>
              <a:rPr lang="en-US" sz="2500" dirty="0">
                <a:latin typeface="Arial" panose="020B0604020202020204" pitchFamily="34" charset="0"/>
                <a:cs typeface="Arial" panose="020B0604020202020204" pitchFamily="34" charset="0"/>
              </a:rPr>
              <a:t>Better long-term health outcomes</a:t>
            </a:r>
          </a:p>
        </p:txBody>
      </p:sp>
    </p:spTree>
    <p:extLst>
      <p:ext uri="{BB962C8B-B14F-4D97-AF65-F5344CB8AC3E}">
        <p14:creationId xmlns:p14="http://schemas.microsoft.com/office/powerpoint/2010/main" val="2570135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5264659-33B5-4EE9-A6D8-75EF73D3A17A}"/>
              </a:ext>
            </a:extLst>
          </p:cNvPr>
          <p:cNvSpPr txBox="1"/>
          <p:nvPr/>
        </p:nvSpPr>
        <p:spPr>
          <a:xfrm>
            <a:off x="2519534" y="65872"/>
            <a:ext cx="9063689" cy="1754326"/>
          </a:xfrm>
          <a:prstGeom prst="rect">
            <a:avLst/>
          </a:prstGeom>
          <a:noFill/>
        </p:spPr>
        <p:txBody>
          <a:bodyPr wrap="square" rtlCol="0">
            <a:spAutoFit/>
          </a:bodyPr>
          <a:lstStyle/>
          <a:p>
            <a:pPr algn="ctr" defTabSz="685767"/>
            <a:r>
              <a:rPr lang="en-US" sz="5400" dirty="0">
                <a:solidFill>
                  <a:prstClr val="black"/>
                </a:solidFill>
                <a:latin typeface="Calibri" panose="020F0502020204030204"/>
              </a:rPr>
              <a:t>Measuring the Economic Impact of Child Care</a:t>
            </a:r>
          </a:p>
        </p:txBody>
      </p:sp>
      <p:pic>
        <p:nvPicPr>
          <p:cNvPr id="3" name="Picture 2">
            <a:extLst>
              <a:ext uri="{FF2B5EF4-FFF2-40B4-BE49-F238E27FC236}">
                <a16:creationId xmlns:a16="http://schemas.microsoft.com/office/drawing/2014/main" id="{14BF7E85-9D24-4E98-BD4D-65E8769B1E43}"/>
              </a:ext>
            </a:extLst>
          </p:cNvPr>
          <p:cNvPicPr>
            <a:picLocks noChangeAspect="1"/>
          </p:cNvPicPr>
          <p:nvPr/>
        </p:nvPicPr>
        <p:blipFill>
          <a:blip r:embed="rId4">
            <a:duotone>
              <a:schemeClr val="accent5">
                <a:shade val="45000"/>
                <a:satMod val="135000"/>
              </a:schemeClr>
              <a:prstClr val="white"/>
            </a:duotone>
          </a:blip>
          <a:stretch>
            <a:fillRect/>
          </a:stretch>
        </p:blipFill>
        <p:spPr>
          <a:xfrm>
            <a:off x="307409" y="168267"/>
            <a:ext cx="1910758" cy="1910758"/>
          </a:xfrm>
          <a:prstGeom prst="rect">
            <a:avLst/>
          </a:prstGeom>
        </p:spPr>
      </p:pic>
      <p:sp>
        <p:nvSpPr>
          <p:cNvPr id="4" name="TextBox 3">
            <a:extLst>
              <a:ext uri="{FF2B5EF4-FFF2-40B4-BE49-F238E27FC236}">
                <a16:creationId xmlns:a16="http://schemas.microsoft.com/office/drawing/2014/main" id="{EA105FA5-8A12-4AEA-8730-95A8A2D003BB}"/>
              </a:ext>
            </a:extLst>
          </p:cNvPr>
          <p:cNvSpPr txBox="1"/>
          <p:nvPr/>
        </p:nvSpPr>
        <p:spPr>
          <a:xfrm>
            <a:off x="1210962" y="2017906"/>
            <a:ext cx="10697236" cy="4016484"/>
          </a:xfrm>
          <a:prstGeom prst="rect">
            <a:avLst/>
          </a:prstGeom>
          <a:noFill/>
        </p:spPr>
        <p:txBody>
          <a:bodyPr wrap="square" rtlCol="0">
            <a:spAutoFit/>
          </a:bodyPr>
          <a:lstStyle/>
          <a:p>
            <a:r>
              <a:rPr lang="en-US" sz="3200" b="1" dirty="0"/>
              <a:t>Pre-COVID 19: Child Care Crisis</a:t>
            </a:r>
          </a:p>
          <a:p>
            <a:pPr marL="285750" indent="-285750">
              <a:buFont typeface="Arial" panose="020B0604020202020204" pitchFamily="34" charset="0"/>
              <a:buChar char="•"/>
            </a:pPr>
            <a:r>
              <a:rPr lang="en-US" sz="2800" dirty="0">
                <a:cs typeface="Arial" panose="020B0604020202020204" pitchFamily="34" charset="0"/>
              </a:rPr>
              <a:t>78% of parents of children under 3 are in the workforce</a:t>
            </a:r>
          </a:p>
          <a:p>
            <a:pPr marL="285750" indent="-285750">
              <a:buFont typeface="Arial" panose="020B0604020202020204" pitchFamily="34" charset="0"/>
              <a:buChar char="•"/>
            </a:pPr>
            <a:endParaRPr lang="en-US" sz="900" dirty="0"/>
          </a:p>
          <a:p>
            <a:pPr marL="285750" indent="-285750">
              <a:buFont typeface="Arial" panose="020B0604020202020204" pitchFamily="34" charset="0"/>
              <a:buChar char="•"/>
            </a:pPr>
            <a:r>
              <a:rPr lang="en-US" sz="2800" dirty="0"/>
              <a:t>$57B in lost earnings, productivity and revenue</a:t>
            </a:r>
          </a:p>
          <a:p>
            <a:pPr marL="285750" indent="-285750">
              <a:buFont typeface="Arial" panose="020B0604020202020204" pitchFamily="34" charset="0"/>
              <a:buChar char="•"/>
            </a:pPr>
            <a:endParaRPr lang="en-US" sz="900" dirty="0"/>
          </a:p>
          <a:p>
            <a:pPr marL="285750" indent="-285750">
              <a:buFont typeface="Arial" panose="020B0604020202020204" pitchFamily="34" charset="0"/>
              <a:buChar char="•"/>
            </a:pPr>
            <a:r>
              <a:rPr lang="en-US" sz="2800" dirty="0">
                <a:cs typeface="Arial" panose="020B0604020202020204" pitchFamily="34" charset="0"/>
              </a:rPr>
              <a:t>86% of working parents said problems with child care hurt efforts and time commitment at work – falling behind, missed work, absences</a:t>
            </a:r>
            <a:endParaRPr lang="en-US" sz="900" dirty="0">
              <a:cs typeface="Arial" panose="020B0604020202020204" pitchFamily="34" charset="0"/>
            </a:endParaRPr>
          </a:p>
          <a:p>
            <a:pPr marL="285750" indent="-285750">
              <a:buFont typeface="Arial" panose="020B0604020202020204" pitchFamily="34" charset="0"/>
              <a:buChar char="•"/>
            </a:pPr>
            <a:endParaRPr lang="en-US" sz="900" dirty="0"/>
          </a:p>
          <a:p>
            <a:pPr marL="285750" indent="-285750">
              <a:buFont typeface="Arial" panose="020B0604020202020204" pitchFamily="34" charset="0"/>
              <a:buChar char="•"/>
            </a:pPr>
            <a:r>
              <a:rPr lang="en-US" sz="2800" dirty="0"/>
              <a:t>1/3</a:t>
            </a:r>
            <a:r>
              <a:rPr lang="en-US" sz="1400" dirty="0"/>
              <a:t> </a:t>
            </a:r>
            <a:r>
              <a:rPr lang="en-US" sz="2800" dirty="0"/>
              <a:t>of “high potential” women drop out of the workforce every year because of child care challenges</a:t>
            </a:r>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2148503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5A9A058-DC74-4D49-83A4-0584DE603585}"/>
              </a:ext>
            </a:extLst>
          </p:cNvPr>
          <p:cNvSpPr txBox="1"/>
          <p:nvPr/>
        </p:nvSpPr>
        <p:spPr>
          <a:xfrm>
            <a:off x="1564155" y="211608"/>
            <a:ext cx="9063689" cy="1754326"/>
          </a:xfrm>
          <a:prstGeom prst="rect">
            <a:avLst/>
          </a:prstGeom>
          <a:noFill/>
        </p:spPr>
        <p:txBody>
          <a:bodyPr wrap="square" rtlCol="0">
            <a:spAutoFit/>
          </a:bodyPr>
          <a:lstStyle/>
          <a:p>
            <a:pPr algn="ctr" defTabSz="685767"/>
            <a:r>
              <a:rPr lang="en-US" sz="5400" dirty="0">
                <a:solidFill>
                  <a:prstClr val="black"/>
                </a:solidFill>
                <a:latin typeface="Calibri" panose="020F0502020204030204"/>
              </a:rPr>
              <a:t>Connecting the Dots: </a:t>
            </a:r>
          </a:p>
          <a:p>
            <a:pPr algn="ctr" defTabSz="685767"/>
            <a:r>
              <a:rPr lang="en-US" sz="5400" dirty="0">
                <a:solidFill>
                  <a:prstClr val="black"/>
                </a:solidFill>
                <a:latin typeface="Calibri" panose="020F0502020204030204"/>
              </a:rPr>
              <a:t>WI’s Economy and Child Care</a:t>
            </a:r>
          </a:p>
        </p:txBody>
      </p:sp>
      <p:pic>
        <p:nvPicPr>
          <p:cNvPr id="7" name="Picture 6">
            <a:extLst>
              <a:ext uri="{FF2B5EF4-FFF2-40B4-BE49-F238E27FC236}">
                <a16:creationId xmlns:a16="http://schemas.microsoft.com/office/drawing/2014/main" id="{00BCA835-92AC-4563-956E-42AF190FA0E7}"/>
              </a:ext>
            </a:extLst>
          </p:cNvPr>
          <p:cNvPicPr>
            <a:picLocks noChangeAspect="1"/>
          </p:cNvPicPr>
          <p:nvPr/>
        </p:nvPicPr>
        <p:blipFill rotWithShape="1">
          <a:blip r:embed="rId4"/>
          <a:srcRect t="9495"/>
          <a:stretch/>
        </p:blipFill>
        <p:spPr>
          <a:xfrm>
            <a:off x="2033517" y="2153208"/>
            <a:ext cx="7640462" cy="3621136"/>
          </a:xfrm>
          <a:prstGeom prst="rect">
            <a:avLst/>
          </a:prstGeom>
        </p:spPr>
      </p:pic>
      <p:pic>
        <p:nvPicPr>
          <p:cNvPr id="11" name="Graphic 10" descr="Research">
            <a:extLst>
              <a:ext uri="{FF2B5EF4-FFF2-40B4-BE49-F238E27FC236}">
                <a16:creationId xmlns:a16="http://schemas.microsoft.com/office/drawing/2014/main" id="{C8E6747B-6171-470A-BE62-8A595F16B4E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27596" y="2031035"/>
            <a:ext cx="914400" cy="914400"/>
          </a:xfrm>
          <a:prstGeom prst="rect">
            <a:avLst/>
          </a:prstGeom>
        </p:spPr>
      </p:pic>
    </p:spTree>
    <p:extLst>
      <p:ext uri="{BB962C8B-B14F-4D97-AF65-F5344CB8AC3E}">
        <p14:creationId xmlns:p14="http://schemas.microsoft.com/office/powerpoint/2010/main" val="285591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5A9A058-DC74-4D49-83A4-0584DE603585}"/>
              </a:ext>
            </a:extLst>
          </p:cNvPr>
          <p:cNvSpPr txBox="1"/>
          <p:nvPr/>
        </p:nvSpPr>
        <p:spPr>
          <a:xfrm>
            <a:off x="1564155" y="211608"/>
            <a:ext cx="9063689" cy="1754326"/>
          </a:xfrm>
          <a:prstGeom prst="rect">
            <a:avLst/>
          </a:prstGeom>
          <a:noFill/>
        </p:spPr>
        <p:txBody>
          <a:bodyPr wrap="square" rtlCol="0">
            <a:spAutoFit/>
          </a:bodyPr>
          <a:lstStyle/>
          <a:p>
            <a:pPr algn="ctr" defTabSz="685767"/>
            <a:r>
              <a:rPr lang="en-US" sz="5400" dirty="0">
                <a:solidFill>
                  <a:prstClr val="black"/>
                </a:solidFill>
                <a:latin typeface="Calibri" panose="020F0502020204030204"/>
              </a:rPr>
              <a:t>Connecting the Dots: </a:t>
            </a:r>
          </a:p>
          <a:p>
            <a:pPr algn="ctr" defTabSz="685767"/>
            <a:r>
              <a:rPr lang="en-US" sz="5400" dirty="0">
                <a:solidFill>
                  <a:prstClr val="black"/>
                </a:solidFill>
                <a:latin typeface="Calibri" panose="020F0502020204030204"/>
              </a:rPr>
              <a:t>WI’s Economy and Child Care</a:t>
            </a:r>
          </a:p>
        </p:txBody>
      </p:sp>
      <p:pic>
        <p:nvPicPr>
          <p:cNvPr id="2" name="Picture 1">
            <a:extLst>
              <a:ext uri="{FF2B5EF4-FFF2-40B4-BE49-F238E27FC236}">
                <a16:creationId xmlns:a16="http://schemas.microsoft.com/office/drawing/2014/main" id="{51FD7854-DC5C-474F-8381-C2891411D0E2}"/>
              </a:ext>
            </a:extLst>
          </p:cNvPr>
          <p:cNvPicPr>
            <a:picLocks noChangeAspect="1"/>
          </p:cNvPicPr>
          <p:nvPr/>
        </p:nvPicPr>
        <p:blipFill rotWithShape="1">
          <a:blip r:embed="rId4"/>
          <a:srcRect t="9495"/>
          <a:stretch/>
        </p:blipFill>
        <p:spPr>
          <a:xfrm>
            <a:off x="2033517" y="2153208"/>
            <a:ext cx="7640462" cy="3621136"/>
          </a:xfrm>
          <a:prstGeom prst="rect">
            <a:avLst/>
          </a:prstGeom>
        </p:spPr>
      </p:pic>
      <p:pic>
        <p:nvPicPr>
          <p:cNvPr id="11" name="Graphic 10" descr="Research">
            <a:extLst>
              <a:ext uri="{FF2B5EF4-FFF2-40B4-BE49-F238E27FC236}">
                <a16:creationId xmlns:a16="http://schemas.microsoft.com/office/drawing/2014/main" id="{C8E6747B-6171-470A-BE62-8A595F16B4E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45565" y="4094260"/>
            <a:ext cx="914400" cy="914400"/>
          </a:xfrm>
          <a:prstGeom prst="rect">
            <a:avLst/>
          </a:prstGeom>
        </p:spPr>
      </p:pic>
    </p:spTree>
    <p:extLst>
      <p:ext uri="{BB962C8B-B14F-4D97-AF65-F5344CB8AC3E}">
        <p14:creationId xmlns:p14="http://schemas.microsoft.com/office/powerpoint/2010/main" val="1588170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5264659-33B5-4EE9-A6D8-75EF73D3A17A}"/>
              </a:ext>
            </a:extLst>
          </p:cNvPr>
          <p:cNvSpPr txBox="1"/>
          <p:nvPr/>
        </p:nvSpPr>
        <p:spPr>
          <a:xfrm>
            <a:off x="1564155" y="389014"/>
            <a:ext cx="9063689" cy="923330"/>
          </a:xfrm>
          <a:prstGeom prst="rect">
            <a:avLst/>
          </a:prstGeom>
          <a:noFill/>
        </p:spPr>
        <p:txBody>
          <a:bodyPr wrap="square" rtlCol="0">
            <a:spAutoFit/>
          </a:bodyPr>
          <a:lstStyle/>
          <a:p>
            <a:pPr algn="ctr" defTabSz="685767"/>
            <a:r>
              <a:rPr lang="en-US" sz="5400" dirty="0">
                <a:solidFill>
                  <a:prstClr val="black"/>
                </a:solidFill>
                <a:latin typeface="Calibri" panose="020F0502020204030204"/>
              </a:rPr>
              <a:t>Access: February 2020</a:t>
            </a:r>
          </a:p>
        </p:txBody>
      </p:sp>
      <p:pic>
        <p:nvPicPr>
          <p:cNvPr id="7" name="Picture 6">
            <a:extLst>
              <a:ext uri="{FF2B5EF4-FFF2-40B4-BE49-F238E27FC236}">
                <a16:creationId xmlns:a16="http://schemas.microsoft.com/office/drawing/2014/main" id="{5E395426-B6CA-4DB8-9340-0D660F68239C}"/>
              </a:ext>
            </a:extLst>
          </p:cNvPr>
          <p:cNvPicPr>
            <a:picLocks noChangeAspect="1"/>
          </p:cNvPicPr>
          <p:nvPr/>
        </p:nvPicPr>
        <p:blipFill>
          <a:blip r:embed="rId4">
            <a:duotone>
              <a:prstClr val="black"/>
              <a:srgbClr val="009999">
                <a:tint val="45000"/>
                <a:satMod val="400000"/>
              </a:srgbClr>
            </a:duotone>
          </a:blip>
          <a:stretch>
            <a:fillRect/>
          </a:stretch>
        </p:blipFill>
        <p:spPr>
          <a:xfrm rot="231526">
            <a:off x="193463" y="1113192"/>
            <a:ext cx="4631615" cy="4631615"/>
          </a:xfrm>
          <a:prstGeom prst="rect">
            <a:avLst/>
          </a:prstGeom>
        </p:spPr>
      </p:pic>
      <p:sp>
        <p:nvSpPr>
          <p:cNvPr id="9" name="TextBox 8">
            <a:extLst>
              <a:ext uri="{FF2B5EF4-FFF2-40B4-BE49-F238E27FC236}">
                <a16:creationId xmlns:a16="http://schemas.microsoft.com/office/drawing/2014/main" id="{4BDF0C8C-B61C-4496-A635-391BD4A5B2D4}"/>
              </a:ext>
            </a:extLst>
          </p:cNvPr>
          <p:cNvSpPr txBox="1"/>
          <p:nvPr/>
        </p:nvSpPr>
        <p:spPr>
          <a:xfrm>
            <a:off x="942461" y="2459503"/>
            <a:ext cx="3133620" cy="1938992"/>
          </a:xfrm>
          <a:prstGeom prst="rect">
            <a:avLst/>
          </a:prstGeom>
          <a:noFill/>
        </p:spPr>
        <p:txBody>
          <a:bodyPr wrap="square" rtlCol="0">
            <a:spAutoFit/>
          </a:bodyPr>
          <a:lstStyle/>
          <a:p>
            <a:pPr algn="ctr"/>
            <a:r>
              <a:rPr lang="en-US" sz="4000" b="1" dirty="0"/>
              <a:t>~50% live in a child care desert</a:t>
            </a:r>
            <a:endParaRPr lang="en-US" sz="2800" dirty="0"/>
          </a:p>
        </p:txBody>
      </p:sp>
      <p:sp>
        <p:nvSpPr>
          <p:cNvPr id="3" name="TextBox 2">
            <a:extLst>
              <a:ext uri="{FF2B5EF4-FFF2-40B4-BE49-F238E27FC236}">
                <a16:creationId xmlns:a16="http://schemas.microsoft.com/office/drawing/2014/main" id="{2EFA855E-D5AA-4C39-87F5-428F756BDDD5}"/>
              </a:ext>
            </a:extLst>
          </p:cNvPr>
          <p:cNvSpPr txBox="1"/>
          <p:nvPr/>
        </p:nvSpPr>
        <p:spPr>
          <a:xfrm>
            <a:off x="4975676" y="1885924"/>
            <a:ext cx="6326308" cy="3785652"/>
          </a:xfrm>
          <a:prstGeom prst="rect">
            <a:avLst/>
          </a:prstGeom>
          <a:noFill/>
        </p:spPr>
        <p:txBody>
          <a:bodyPr wrap="square" rtlCol="0">
            <a:spAutoFit/>
          </a:bodyPr>
          <a:lstStyle/>
          <a:p>
            <a:r>
              <a:rPr lang="en-US" sz="2800" dirty="0"/>
              <a:t>Statewide </a:t>
            </a:r>
          </a:p>
          <a:p>
            <a:pPr marL="742950" lvl="1" indent="-285750">
              <a:buFont typeface="Arial" panose="020B0604020202020204" pitchFamily="34" charset="0"/>
              <a:buChar char="•"/>
            </a:pPr>
            <a:r>
              <a:rPr lang="en-US" sz="2800" dirty="0"/>
              <a:t>4,500 programs</a:t>
            </a:r>
          </a:p>
          <a:p>
            <a:pPr marL="742950" lvl="1" indent="-285750">
              <a:buFont typeface="Arial" panose="020B0604020202020204" pitchFamily="34" charset="0"/>
              <a:buChar char="•"/>
            </a:pPr>
            <a:r>
              <a:rPr lang="en-US" sz="2800" dirty="0"/>
              <a:t>172,000 slots</a:t>
            </a:r>
          </a:p>
          <a:p>
            <a:pPr marL="742950" lvl="1" indent="-285750">
              <a:buFont typeface="Arial" panose="020B0604020202020204" pitchFamily="34" charset="0"/>
              <a:buChar char="•"/>
            </a:pPr>
            <a:endParaRPr lang="en-US" sz="800" dirty="0"/>
          </a:p>
          <a:p>
            <a:r>
              <a:rPr lang="en-US" sz="2800" dirty="0"/>
              <a:t>Rural communities</a:t>
            </a:r>
          </a:p>
          <a:p>
            <a:pPr marL="742950" lvl="1" indent="-285750">
              <a:buFont typeface="Arial" panose="020B0604020202020204" pitchFamily="34" charset="0"/>
              <a:buChar char="•"/>
            </a:pPr>
            <a:r>
              <a:rPr lang="en-US" sz="2800" dirty="0"/>
              <a:t>Almost 80% live in desert</a:t>
            </a:r>
          </a:p>
          <a:p>
            <a:pPr marL="742950" lvl="1" indent="-285750">
              <a:buFont typeface="Arial" panose="020B0604020202020204" pitchFamily="34" charset="0"/>
              <a:buChar char="•"/>
            </a:pPr>
            <a:endParaRPr lang="en-US" sz="800" dirty="0"/>
          </a:p>
          <a:p>
            <a:r>
              <a:rPr lang="en-US" sz="2800" dirty="0"/>
              <a:t>2010-2020</a:t>
            </a:r>
          </a:p>
          <a:p>
            <a:pPr marL="742950" lvl="1" indent="-285750">
              <a:buFont typeface="Arial" panose="020B0604020202020204" pitchFamily="34" charset="0"/>
              <a:buChar char="•"/>
            </a:pPr>
            <a:r>
              <a:rPr lang="en-US" sz="2800" dirty="0"/>
              <a:t>9% decrease in group programs</a:t>
            </a:r>
          </a:p>
          <a:p>
            <a:pPr marL="742950" lvl="1" indent="-285750">
              <a:buFont typeface="Arial" panose="020B0604020202020204" pitchFamily="34" charset="0"/>
              <a:buChar char="•"/>
            </a:pPr>
            <a:r>
              <a:rPr lang="en-US" sz="2800" dirty="0"/>
              <a:t>68% decrease in family programs</a:t>
            </a:r>
          </a:p>
        </p:txBody>
      </p:sp>
    </p:spTree>
    <p:extLst>
      <p:ext uri="{BB962C8B-B14F-4D97-AF65-F5344CB8AC3E}">
        <p14:creationId xmlns:p14="http://schemas.microsoft.com/office/powerpoint/2010/main" val="2070440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5264659-33B5-4EE9-A6D8-75EF73D3A17A}"/>
              </a:ext>
            </a:extLst>
          </p:cNvPr>
          <p:cNvSpPr txBox="1"/>
          <p:nvPr/>
        </p:nvSpPr>
        <p:spPr>
          <a:xfrm>
            <a:off x="1564155" y="389014"/>
            <a:ext cx="9063689" cy="923330"/>
          </a:xfrm>
          <a:prstGeom prst="rect">
            <a:avLst/>
          </a:prstGeom>
          <a:noFill/>
        </p:spPr>
        <p:txBody>
          <a:bodyPr wrap="square" rtlCol="0">
            <a:spAutoFit/>
          </a:bodyPr>
          <a:lstStyle/>
          <a:p>
            <a:pPr algn="ctr" defTabSz="685767"/>
            <a:r>
              <a:rPr lang="en-US" sz="5400" dirty="0">
                <a:solidFill>
                  <a:prstClr val="black"/>
                </a:solidFill>
                <a:latin typeface="Calibri" panose="020F0502020204030204"/>
              </a:rPr>
              <a:t>Access: February 2020</a:t>
            </a:r>
          </a:p>
        </p:txBody>
      </p:sp>
      <p:pic>
        <p:nvPicPr>
          <p:cNvPr id="2" name="Picture 1">
            <a:extLst>
              <a:ext uri="{FF2B5EF4-FFF2-40B4-BE49-F238E27FC236}">
                <a16:creationId xmlns:a16="http://schemas.microsoft.com/office/drawing/2014/main" id="{5EE2C436-3D2C-4C74-9298-F1A43166E083}"/>
              </a:ext>
            </a:extLst>
          </p:cNvPr>
          <p:cNvPicPr>
            <a:picLocks noChangeAspect="1"/>
          </p:cNvPicPr>
          <p:nvPr/>
        </p:nvPicPr>
        <p:blipFill rotWithShape="1">
          <a:blip r:embed="rId4"/>
          <a:srcRect l="12326" t="13097" r="3606" b="4461"/>
          <a:stretch/>
        </p:blipFill>
        <p:spPr>
          <a:xfrm>
            <a:off x="477671" y="1162218"/>
            <a:ext cx="4708477" cy="4515251"/>
          </a:xfrm>
          <a:prstGeom prst="rect">
            <a:avLst/>
          </a:prstGeom>
        </p:spPr>
      </p:pic>
      <p:pic>
        <p:nvPicPr>
          <p:cNvPr id="4" name="Picture 3">
            <a:extLst>
              <a:ext uri="{FF2B5EF4-FFF2-40B4-BE49-F238E27FC236}">
                <a16:creationId xmlns:a16="http://schemas.microsoft.com/office/drawing/2014/main" id="{092594C3-F2E4-4133-AC6A-F607463F4C58}"/>
              </a:ext>
            </a:extLst>
          </p:cNvPr>
          <p:cNvPicPr>
            <a:picLocks noChangeAspect="1"/>
          </p:cNvPicPr>
          <p:nvPr/>
        </p:nvPicPr>
        <p:blipFill>
          <a:blip r:embed="rId5"/>
          <a:stretch>
            <a:fillRect/>
          </a:stretch>
        </p:blipFill>
        <p:spPr>
          <a:xfrm>
            <a:off x="5542555" y="1521867"/>
            <a:ext cx="3181350" cy="1466850"/>
          </a:xfrm>
          <a:prstGeom prst="rect">
            <a:avLst/>
          </a:prstGeom>
        </p:spPr>
      </p:pic>
    </p:spTree>
    <p:extLst>
      <p:ext uri="{BB962C8B-B14F-4D97-AF65-F5344CB8AC3E}">
        <p14:creationId xmlns:p14="http://schemas.microsoft.com/office/powerpoint/2010/main" val="3844149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5264659-33B5-4EE9-A6D8-75EF73D3A17A}"/>
              </a:ext>
            </a:extLst>
          </p:cNvPr>
          <p:cNvSpPr txBox="1"/>
          <p:nvPr/>
        </p:nvSpPr>
        <p:spPr>
          <a:xfrm>
            <a:off x="1931474" y="500929"/>
            <a:ext cx="9063689" cy="923330"/>
          </a:xfrm>
          <a:prstGeom prst="rect">
            <a:avLst/>
          </a:prstGeom>
          <a:noFill/>
        </p:spPr>
        <p:txBody>
          <a:bodyPr wrap="square" rtlCol="0">
            <a:spAutoFit/>
          </a:bodyPr>
          <a:lstStyle/>
          <a:p>
            <a:pPr algn="ctr" defTabSz="685767"/>
            <a:r>
              <a:rPr lang="en-US" sz="5400" dirty="0">
                <a:solidFill>
                  <a:prstClr val="black"/>
                </a:solidFill>
                <a:latin typeface="Calibri" panose="020F0502020204030204"/>
              </a:rPr>
              <a:t>Access: May 2020</a:t>
            </a:r>
          </a:p>
        </p:txBody>
      </p:sp>
      <p:pic>
        <p:nvPicPr>
          <p:cNvPr id="7" name="Picture 6">
            <a:extLst>
              <a:ext uri="{FF2B5EF4-FFF2-40B4-BE49-F238E27FC236}">
                <a16:creationId xmlns:a16="http://schemas.microsoft.com/office/drawing/2014/main" id="{5E395426-B6CA-4DB8-9340-0D660F68239C}"/>
              </a:ext>
            </a:extLst>
          </p:cNvPr>
          <p:cNvPicPr>
            <a:picLocks noChangeAspect="1"/>
          </p:cNvPicPr>
          <p:nvPr/>
        </p:nvPicPr>
        <p:blipFill>
          <a:blip r:embed="rId4">
            <a:duotone>
              <a:prstClr val="black"/>
              <a:srgbClr val="009999">
                <a:tint val="45000"/>
                <a:satMod val="400000"/>
              </a:srgbClr>
            </a:duotone>
          </a:blip>
          <a:stretch>
            <a:fillRect/>
          </a:stretch>
        </p:blipFill>
        <p:spPr>
          <a:xfrm rot="231526">
            <a:off x="193463" y="1113192"/>
            <a:ext cx="4631615" cy="4631615"/>
          </a:xfrm>
          <a:prstGeom prst="rect">
            <a:avLst/>
          </a:prstGeom>
        </p:spPr>
      </p:pic>
      <p:sp>
        <p:nvSpPr>
          <p:cNvPr id="9" name="TextBox 8">
            <a:extLst>
              <a:ext uri="{FF2B5EF4-FFF2-40B4-BE49-F238E27FC236}">
                <a16:creationId xmlns:a16="http://schemas.microsoft.com/office/drawing/2014/main" id="{4BDF0C8C-B61C-4496-A635-391BD4A5B2D4}"/>
              </a:ext>
            </a:extLst>
          </p:cNvPr>
          <p:cNvSpPr txBox="1"/>
          <p:nvPr/>
        </p:nvSpPr>
        <p:spPr>
          <a:xfrm>
            <a:off x="942461" y="2532173"/>
            <a:ext cx="3133620" cy="1938992"/>
          </a:xfrm>
          <a:prstGeom prst="rect">
            <a:avLst/>
          </a:prstGeom>
          <a:noFill/>
        </p:spPr>
        <p:txBody>
          <a:bodyPr wrap="square" rtlCol="0">
            <a:spAutoFit/>
          </a:bodyPr>
          <a:lstStyle/>
          <a:p>
            <a:pPr algn="ctr"/>
            <a:r>
              <a:rPr lang="en-US" sz="4000" b="1" dirty="0"/>
              <a:t> % live in a child care desert</a:t>
            </a:r>
            <a:endParaRPr lang="en-US" sz="2800" dirty="0"/>
          </a:p>
        </p:txBody>
      </p:sp>
      <p:sp>
        <p:nvSpPr>
          <p:cNvPr id="3" name="TextBox 2">
            <a:extLst>
              <a:ext uri="{FF2B5EF4-FFF2-40B4-BE49-F238E27FC236}">
                <a16:creationId xmlns:a16="http://schemas.microsoft.com/office/drawing/2014/main" id="{2EFA855E-D5AA-4C39-87F5-428F756BDDD5}"/>
              </a:ext>
            </a:extLst>
          </p:cNvPr>
          <p:cNvSpPr txBox="1"/>
          <p:nvPr/>
        </p:nvSpPr>
        <p:spPr>
          <a:xfrm>
            <a:off x="4975676" y="1678866"/>
            <a:ext cx="6326308" cy="4216539"/>
          </a:xfrm>
          <a:prstGeom prst="rect">
            <a:avLst/>
          </a:prstGeom>
          <a:noFill/>
        </p:spPr>
        <p:txBody>
          <a:bodyPr wrap="square" rtlCol="0">
            <a:spAutoFit/>
          </a:bodyPr>
          <a:lstStyle/>
          <a:p>
            <a:r>
              <a:rPr lang="en-US" sz="2800" dirty="0"/>
              <a:t>Statewide </a:t>
            </a:r>
          </a:p>
          <a:p>
            <a:pPr marL="742950" lvl="1" indent="-285750">
              <a:buFont typeface="Arial" panose="020B0604020202020204" pitchFamily="34" charset="0"/>
              <a:buChar char="•"/>
            </a:pPr>
            <a:r>
              <a:rPr lang="en-US" sz="2800" dirty="0"/>
              <a:t>2,500 programs</a:t>
            </a:r>
          </a:p>
          <a:p>
            <a:pPr marL="742950" lvl="1" indent="-285750">
              <a:buFont typeface="Arial" panose="020B0604020202020204" pitchFamily="34" charset="0"/>
              <a:buChar char="•"/>
            </a:pPr>
            <a:r>
              <a:rPr lang="en-US" sz="2800" dirty="0"/>
              <a:t>85,000 slots</a:t>
            </a:r>
          </a:p>
          <a:p>
            <a:pPr marL="742950" lvl="1" indent="-285750">
              <a:buFont typeface="Arial" panose="020B0604020202020204" pitchFamily="34" charset="0"/>
              <a:buChar char="•"/>
            </a:pPr>
            <a:endParaRPr lang="en-US" sz="800" dirty="0"/>
          </a:p>
          <a:p>
            <a:r>
              <a:rPr lang="en-US" sz="2800" dirty="0"/>
              <a:t>SE urban communities</a:t>
            </a:r>
          </a:p>
          <a:p>
            <a:pPr marL="742950" lvl="1" indent="-285750">
              <a:buFont typeface="Arial" panose="020B0604020202020204" pitchFamily="34" charset="0"/>
              <a:buChar char="•"/>
            </a:pPr>
            <a:r>
              <a:rPr lang="en-US" sz="2800" dirty="0"/>
              <a:t>Lost 61% of group programs (41,000 slots)</a:t>
            </a:r>
          </a:p>
          <a:p>
            <a:pPr marL="742950" lvl="1" indent="-285750">
              <a:buFont typeface="Arial" panose="020B0604020202020204" pitchFamily="34" charset="0"/>
              <a:buChar char="•"/>
            </a:pPr>
            <a:endParaRPr lang="en-US" sz="800" dirty="0"/>
          </a:p>
          <a:p>
            <a:r>
              <a:rPr lang="en-US" sz="2800" dirty="0"/>
              <a:t>Family child care programs</a:t>
            </a:r>
          </a:p>
          <a:p>
            <a:pPr marL="742950" lvl="1" indent="-285750">
              <a:buFont typeface="Arial" panose="020B0604020202020204" pitchFamily="34" charset="0"/>
              <a:buChar char="•"/>
            </a:pPr>
            <a:r>
              <a:rPr lang="en-US" sz="2800" dirty="0"/>
              <a:t>84% still operating</a:t>
            </a:r>
          </a:p>
          <a:p>
            <a:pPr marL="742950" lvl="1" indent="-285750">
              <a:buFont typeface="Arial" panose="020B0604020202020204" pitchFamily="34" charset="0"/>
              <a:buChar char="•"/>
            </a:pPr>
            <a:r>
              <a:rPr lang="en-US" sz="2800" dirty="0"/>
              <a:t>11,000 slots</a:t>
            </a:r>
          </a:p>
        </p:txBody>
      </p:sp>
      <p:sp>
        <p:nvSpPr>
          <p:cNvPr id="2" name="Arrow: Up 1">
            <a:extLst>
              <a:ext uri="{FF2B5EF4-FFF2-40B4-BE49-F238E27FC236}">
                <a16:creationId xmlns:a16="http://schemas.microsoft.com/office/drawing/2014/main" id="{4C843D71-151C-4C00-82DF-DE438B8597C8}"/>
              </a:ext>
            </a:extLst>
          </p:cNvPr>
          <p:cNvSpPr/>
          <p:nvPr/>
        </p:nvSpPr>
        <p:spPr>
          <a:xfrm>
            <a:off x="1203533" y="2419407"/>
            <a:ext cx="271848" cy="674164"/>
          </a:xfrm>
          <a:prstGeom prst="upArrow">
            <a:avLst/>
          </a:prstGeom>
          <a:solidFill>
            <a:srgbClr val="FFC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2406682"/>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lide content Red">
  <a:themeElements>
    <a:clrScheme name="Custom 1">
      <a:dk1>
        <a:srgbClr val="1E1E00"/>
      </a:dk1>
      <a:lt1>
        <a:sysClr val="window" lastClr="FFFFFF"/>
      </a:lt1>
      <a:dk2>
        <a:srgbClr val="464647"/>
      </a:dk2>
      <a:lt2>
        <a:srgbClr val="BEBFC2"/>
      </a:lt2>
      <a:accent1>
        <a:srgbClr val="0081C6"/>
      </a:accent1>
      <a:accent2>
        <a:srgbClr val="EE3123"/>
      </a:accent2>
      <a:accent3>
        <a:srgbClr val="B60050"/>
      </a:accent3>
      <a:accent4>
        <a:srgbClr val="772569"/>
      </a:accent4>
      <a:accent5>
        <a:srgbClr val="009E93"/>
      </a:accent5>
      <a:accent6>
        <a:srgbClr val="FDB813"/>
      </a:accent6>
      <a:hlink>
        <a:srgbClr val="0081C6"/>
      </a:hlink>
      <a:folHlink>
        <a:srgbClr val="5156AC"/>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lide content blue">
  <a:themeElements>
    <a:clrScheme name="Custom 1">
      <a:dk1>
        <a:srgbClr val="1E1E00"/>
      </a:dk1>
      <a:lt1>
        <a:sysClr val="window" lastClr="FFFFFF"/>
      </a:lt1>
      <a:dk2>
        <a:srgbClr val="464647"/>
      </a:dk2>
      <a:lt2>
        <a:srgbClr val="BEBFC2"/>
      </a:lt2>
      <a:accent1>
        <a:srgbClr val="0081C6"/>
      </a:accent1>
      <a:accent2>
        <a:srgbClr val="EE3123"/>
      </a:accent2>
      <a:accent3>
        <a:srgbClr val="B60050"/>
      </a:accent3>
      <a:accent4>
        <a:srgbClr val="772569"/>
      </a:accent4>
      <a:accent5>
        <a:srgbClr val="009E93"/>
      </a:accent5>
      <a:accent6>
        <a:srgbClr val="FDB813"/>
      </a:accent6>
      <a:hlink>
        <a:srgbClr val="0081C6"/>
      </a:hlink>
      <a:folHlink>
        <a:srgbClr val="5156AC"/>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lide content green">
  <a:themeElements>
    <a:clrScheme name="Custom 1">
      <a:dk1>
        <a:srgbClr val="1E1E00"/>
      </a:dk1>
      <a:lt1>
        <a:sysClr val="window" lastClr="FFFFFF"/>
      </a:lt1>
      <a:dk2>
        <a:srgbClr val="464647"/>
      </a:dk2>
      <a:lt2>
        <a:srgbClr val="BEBFC2"/>
      </a:lt2>
      <a:accent1>
        <a:srgbClr val="0081C6"/>
      </a:accent1>
      <a:accent2>
        <a:srgbClr val="EE3123"/>
      </a:accent2>
      <a:accent3>
        <a:srgbClr val="B60050"/>
      </a:accent3>
      <a:accent4>
        <a:srgbClr val="772569"/>
      </a:accent4>
      <a:accent5>
        <a:srgbClr val="009E93"/>
      </a:accent5>
      <a:accent6>
        <a:srgbClr val="FDB813"/>
      </a:accent6>
      <a:hlink>
        <a:srgbClr val="0081C6"/>
      </a:hlink>
      <a:folHlink>
        <a:srgbClr val="5156AC"/>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slide content purple">
  <a:themeElements>
    <a:clrScheme name="Custom 1">
      <a:dk1>
        <a:srgbClr val="1E1E00"/>
      </a:dk1>
      <a:lt1>
        <a:sysClr val="window" lastClr="FFFFFF"/>
      </a:lt1>
      <a:dk2>
        <a:srgbClr val="464647"/>
      </a:dk2>
      <a:lt2>
        <a:srgbClr val="BEBFC2"/>
      </a:lt2>
      <a:accent1>
        <a:srgbClr val="0081C6"/>
      </a:accent1>
      <a:accent2>
        <a:srgbClr val="EE3123"/>
      </a:accent2>
      <a:accent3>
        <a:srgbClr val="B60050"/>
      </a:accent3>
      <a:accent4>
        <a:srgbClr val="772569"/>
      </a:accent4>
      <a:accent5>
        <a:srgbClr val="009E93"/>
      </a:accent5>
      <a:accent6>
        <a:srgbClr val="FDB813"/>
      </a:accent6>
      <a:hlink>
        <a:srgbClr val="0081C6"/>
      </a:hlink>
      <a:folHlink>
        <a:srgbClr val="5156AC"/>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slide content orange">
  <a:themeElements>
    <a:clrScheme name="Custom 1">
      <a:dk1>
        <a:srgbClr val="1E1E00"/>
      </a:dk1>
      <a:lt1>
        <a:sysClr val="window" lastClr="FFFFFF"/>
      </a:lt1>
      <a:dk2>
        <a:srgbClr val="464647"/>
      </a:dk2>
      <a:lt2>
        <a:srgbClr val="BEBFC2"/>
      </a:lt2>
      <a:accent1>
        <a:srgbClr val="0081C6"/>
      </a:accent1>
      <a:accent2>
        <a:srgbClr val="EE3123"/>
      </a:accent2>
      <a:accent3>
        <a:srgbClr val="B60050"/>
      </a:accent3>
      <a:accent4>
        <a:srgbClr val="772569"/>
      </a:accent4>
      <a:accent5>
        <a:srgbClr val="009E93"/>
      </a:accent5>
      <a:accent6>
        <a:srgbClr val="FDB813"/>
      </a:accent6>
      <a:hlink>
        <a:srgbClr val="0081C6"/>
      </a:hlink>
      <a:folHlink>
        <a:srgbClr val="5156AC"/>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080AD6CA0D044CAC207A533B5A924B" ma:contentTypeVersion="12" ma:contentTypeDescription="Create a new document." ma:contentTypeScope="" ma:versionID="9d8a83b12d894ed08d42a8da12143650">
  <xsd:schema xmlns:xsd="http://www.w3.org/2001/XMLSchema" xmlns:xs="http://www.w3.org/2001/XMLSchema" xmlns:p="http://schemas.microsoft.com/office/2006/metadata/properties" xmlns:ns3="a32bd5f1-08c2-453f-8fe5-7e9067894c3a" xmlns:ns4="a14c8454-e5ef-41d6-a8ad-77052d25c773" targetNamespace="http://schemas.microsoft.com/office/2006/metadata/properties" ma:root="true" ma:fieldsID="709c334281a35af1268740a428261251" ns3:_="" ns4:_="">
    <xsd:import namespace="a32bd5f1-08c2-453f-8fe5-7e9067894c3a"/>
    <xsd:import namespace="a14c8454-e5ef-41d6-a8ad-77052d25c77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2bd5f1-08c2-453f-8fe5-7e9067894c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4c8454-e5ef-41d6-a8ad-77052d25c77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690274-D7F2-4004-A00B-9A4C27BAF8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2bd5f1-08c2-453f-8fe5-7e9067894c3a"/>
    <ds:schemaRef ds:uri="a14c8454-e5ef-41d6-a8ad-77052d25c7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146BFB-EFB3-4F71-9751-430149C5D19C}">
  <ds:schemaRefs>
    <ds:schemaRef ds:uri="http://purl.org/dc/elements/1.1/"/>
    <ds:schemaRef ds:uri="http://schemas.microsoft.com/office/2006/metadata/properties"/>
    <ds:schemaRef ds:uri="a32bd5f1-08c2-453f-8fe5-7e9067894c3a"/>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a14c8454-e5ef-41d6-a8ad-77052d25c773"/>
    <ds:schemaRef ds:uri="http://www.w3.org/XML/1998/namespace"/>
    <ds:schemaRef ds:uri="http://purl.org/dc/dcmitype/"/>
  </ds:schemaRefs>
</ds:datastoreItem>
</file>

<file path=customXml/itemProps3.xml><?xml version="1.0" encoding="utf-8"?>
<ds:datastoreItem xmlns:ds="http://schemas.openxmlformats.org/officeDocument/2006/customXml" ds:itemID="{8FD12BA0-BF83-4EC7-B206-D4164F5F2A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Genesis.thmx</Template>
  <TotalTime>9986</TotalTime>
  <Words>1542</Words>
  <Application>Microsoft Office PowerPoint</Application>
  <PresentationFormat>Widescreen</PresentationFormat>
  <Paragraphs>237</Paragraphs>
  <Slides>25</Slides>
  <Notes>25</Notes>
  <HiddenSlides>1</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25</vt:i4>
      </vt:variant>
    </vt:vector>
  </HeadingPairs>
  <TitlesOfParts>
    <vt:vector size="41" baseType="lpstr">
      <vt:lpstr>Arial</vt:lpstr>
      <vt:lpstr>Avenir Heavy</vt:lpstr>
      <vt:lpstr>Avenir LT Std 55 Roman</vt:lpstr>
      <vt:lpstr>Avenir Medium</vt:lpstr>
      <vt:lpstr>Calibri</vt:lpstr>
      <vt:lpstr>Calibri Light</vt:lpstr>
      <vt:lpstr>Roboto</vt:lpstr>
      <vt:lpstr>Times New Roman</vt:lpstr>
      <vt:lpstr>Wingdings</vt:lpstr>
      <vt:lpstr>Slide content Red</vt:lpstr>
      <vt:lpstr>Slide content blue</vt:lpstr>
      <vt:lpstr>slide content green</vt:lpstr>
      <vt:lpstr>1_slide content purple</vt:lpstr>
      <vt:lpstr>2_slide content orange</vt:lpstr>
      <vt:lpstr>Office Theme</vt:lpstr>
      <vt:lpstr>1_Office Theme</vt:lpstr>
      <vt:lpstr>The Forum: Measuring the Economic Impact of Child Care</vt:lpstr>
      <vt:lpstr>Early Care &amp;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Opportunities for the Business Community</vt:lpstr>
      <vt:lpstr>Opportunities for the Business Community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Audra</dc:creator>
  <cp:lastModifiedBy>Arango-Escalante, Erin - DCF</cp:lastModifiedBy>
  <cp:revision>390</cp:revision>
  <cp:lastPrinted>2020-02-17T13:46:56Z</cp:lastPrinted>
  <dcterms:created xsi:type="dcterms:W3CDTF">2016-07-08T20:30:01Z</dcterms:created>
  <dcterms:modified xsi:type="dcterms:W3CDTF">2020-07-10T20:15:41Z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0x010100A0080AD6CA0D044CAC207A533B5A924B</vt:lpwstr>
  </property>
  <property fmtid="{D5CDD505-2E9C-101B-9397-08002B2CF9AE}" pid="3" name="Order">
    <vt:r8>51600</vt:r8>
  </property>
</Properties>
</file>